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2" r:id="rId9"/>
    <p:sldId id="263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ECA88B-25F4-4B4C-8CAE-B3834A8269A5}" v="1" dt="2025-06-19T10:20:32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513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Chaloner" userId="39be94cd6eea751d" providerId="LiveId" clId="{49ECA88B-25F4-4B4C-8CAE-B3834A8269A5}"/>
    <pc:docChg chg="undo custSel addSld delSld modSld">
      <pc:chgData name="Mark Chaloner" userId="39be94cd6eea751d" providerId="LiveId" clId="{49ECA88B-25F4-4B4C-8CAE-B3834A8269A5}" dt="2025-06-19T15:05:15.561" v="665" actId="20577"/>
      <pc:docMkLst>
        <pc:docMk/>
      </pc:docMkLst>
      <pc:sldChg chg="modSp mod">
        <pc:chgData name="Mark Chaloner" userId="39be94cd6eea751d" providerId="LiveId" clId="{49ECA88B-25F4-4B4C-8CAE-B3834A8269A5}" dt="2025-06-19T10:07:09.073" v="57" actId="6549"/>
        <pc:sldMkLst>
          <pc:docMk/>
          <pc:sldMk cId="4039145090" sldId="256"/>
        </pc:sldMkLst>
        <pc:spChg chg="mod">
          <ac:chgData name="Mark Chaloner" userId="39be94cd6eea751d" providerId="LiveId" clId="{49ECA88B-25F4-4B4C-8CAE-B3834A8269A5}" dt="2025-06-19T10:06:59.502" v="22" actId="6549"/>
          <ac:spMkLst>
            <pc:docMk/>
            <pc:sldMk cId="4039145090" sldId="256"/>
            <ac:spMk id="2" creationId="{FA87ACDC-23E2-052E-89F1-8879146EF672}"/>
          </ac:spMkLst>
        </pc:spChg>
        <pc:spChg chg="mod">
          <ac:chgData name="Mark Chaloner" userId="39be94cd6eea751d" providerId="LiveId" clId="{49ECA88B-25F4-4B4C-8CAE-B3834A8269A5}" dt="2025-06-19T10:07:09.073" v="57" actId="6549"/>
          <ac:spMkLst>
            <pc:docMk/>
            <pc:sldMk cId="4039145090" sldId="256"/>
            <ac:spMk id="3" creationId="{8D7BE4BE-3B61-F376-4CF0-19F109E66288}"/>
          </ac:spMkLst>
        </pc:spChg>
      </pc:sldChg>
      <pc:sldChg chg="modSp mod">
        <pc:chgData name="Mark Chaloner" userId="39be94cd6eea751d" providerId="LiveId" clId="{49ECA88B-25F4-4B4C-8CAE-B3834A8269A5}" dt="2025-06-19T10:09:23.674" v="100" actId="123"/>
        <pc:sldMkLst>
          <pc:docMk/>
          <pc:sldMk cId="2653634999" sldId="257"/>
        </pc:sldMkLst>
        <pc:spChg chg="mod">
          <ac:chgData name="Mark Chaloner" userId="39be94cd6eea751d" providerId="LiveId" clId="{49ECA88B-25F4-4B4C-8CAE-B3834A8269A5}" dt="2025-06-19T10:09:23.674" v="100" actId="123"/>
          <ac:spMkLst>
            <pc:docMk/>
            <pc:sldMk cId="2653634999" sldId="257"/>
            <ac:spMk id="2" creationId="{A441748D-805D-926C-53E0-9B9CB8855582}"/>
          </ac:spMkLst>
        </pc:spChg>
        <pc:spChg chg="mod">
          <ac:chgData name="Mark Chaloner" userId="39be94cd6eea751d" providerId="LiveId" clId="{49ECA88B-25F4-4B4C-8CAE-B3834A8269A5}" dt="2025-06-19T10:08:06.710" v="67" actId="20577"/>
          <ac:spMkLst>
            <pc:docMk/>
            <pc:sldMk cId="2653634999" sldId="257"/>
            <ac:spMk id="3" creationId="{C85B147B-69FB-60A2-C0EC-2C626D03B3D1}"/>
          </ac:spMkLst>
        </pc:spChg>
      </pc:sldChg>
      <pc:sldChg chg="del">
        <pc:chgData name="Mark Chaloner" userId="39be94cd6eea751d" providerId="LiveId" clId="{49ECA88B-25F4-4B4C-8CAE-B3834A8269A5}" dt="2025-06-19T10:08:49.505" v="71" actId="47"/>
        <pc:sldMkLst>
          <pc:docMk/>
          <pc:sldMk cId="3794760078" sldId="258"/>
        </pc:sldMkLst>
      </pc:sldChg>
      <pc:sldChg chg="modSp mod">
        <pc:chgData name="Mark Chaloner" userId="39be94cd6eea751d" providerId="LiveId" clId="{49ECA88B-25F4-4B4C-8CAE-B3834A8269A5}" dt="2025-06-19T10:08:59.293" v="86"/>
        <pc:sldMkLst>
          <pc:docMk/>
          <pc:sldMk cId="1091873599" sldId="259"/>
        </pc:sldMkLst>
        <pc:spChg chg="mod">
          <ac:chgData name="Mark Chaloner" userId="39be94cd6eea751d" providerId="LiveId" clId="{49ECA88B-25F4-4B4C-8CAE-B3834A8269A5}" dt="2025-06-19T10:08:59.293" v="86"/>
          <ac:spMkLst>
            <pc:docMk/>
            <pc:sldMk cId="1091873599" sldId="259"/>
            <ac:spMk id="2" creationId="{04955E5E-FEA5-DDDE-F3F1-2FD987BC5B85}"/>
          </ac:spMkLst>
        </pc:spChg>
        <pc:spChg chg="mod">
          <ac:chgData name="Mark Chaloner" userId="39be94cd6eea751d" providerId="LiveId" clId="{49ECA88B-25F4-4B4C-8CAE-B3834A8269A5}" dt="2025-06-19T10:08:54.096" v="85" actId="20577"/>
          <ac:spMkLst>
            <pc:docMk/>
            <pc:sldMk cId="1091873599" sldId="259"/>
            <ac:spMk id="3" creationId="{52BCF968-7865-56AB-4CBE-260751DC5DC0}"/>
          </ac:spMkLst>
        </pc:spChg>
      </pc:sldChg>
      <pc:sldChg chg="modSp mod">
        <pc:chgData name="Mark Chaloner" userId="39be94cd6eea751d" providerId="LiveId" clId="{49ECA88B-25F4-4B4C-8CAE-B3834A8269A5}" dt="2025-06-19T10:09:59.993" v="110"/>
        <pc:sldMkLst>
          <pc:docMk/>
          <pc:sldMk cId="1841218388" sldId="260"/>
        </pc:sldMkLst>
        <pc:spChg chg="mod">
          <ac:chgData name="Mark Chaloner" userId="39be94cd6eea751d" providerId="LiveId" clId="{49ECA88B-25F4-4B4C-8CAE-B3834A8269A5}" dt="2025-06-19T10:09:59.993" v="110"/>
          <ac:spMkLst>
            <pc:docMk/>
            <pc:sldMk cId="1841218388" sldId="260"/>
            <ac:spMk id="2" creationId="{A441748D-805D-926C-53E0-9B9CB8855582}"/>
          </ac:spMkLst>
        </pc:spChg>
        <pc:spChg chg="mod">
          <ac:chgData name="Mark Chaloner" userId="39be94cd6eea751d" providerId="LiveId" clId="{49ECA88B-25F4-4B4C-8CAE-B3834A8269A5}" dt="2025-06-19T10:09:54.865" v="109" actId="20577"/>
          <ac:spMkLst>
            <pc:docMk/>
            <pc:sldMk cId="1841218388" sldId="260"/>
            <ac:spMk id="3" creationId="{C85B147B-69FB-60A2-C0EC-2C626D03B3D1}"/>
          </ac:spMkLst>
        </pc:spChg>
      </pc:sldChg>
      <pc:sldChg chg="del">
        <pc:chgData name="Mark Chaloner" userId="39be94cd6eea751d" providerId="LiveId" clId="{49ECA88B-25F4-4B4C-8CAE-B3834A8269A5}" dt="2025-06-19T10:10:47.195" v="111" actId="47"/>
        <pc:sldMkLst>
          <pc:docMk/>
          <pc:sldMk cId="3952139853" sldId="261"/>
        </pc:sldMkLst>
      </pc:sldChg>
      <pc:sldChg chg="modSp mod">
        <pc:chgData name="Mark Chaloner" userId="39be94cd6eea751d" providerId="LiveId" clId="{49ECA88B-25F4-4B4C-8CAE-B3834A8269A5}" dt="2025-06-19T10:11:12.108" v="162" actId="27636"/>
        <pc:sldMkLst>
          <pc:docMk/>
          <pc:sldMk cId="2152803674" sldId="262"/>
        </pc:sldMkLst>
        <pc:spChg chg="mod">
          <ac:chgData name="Mark Chaloner" userId="39be94cd6eea751d" providerId="LiveId" clId="{49ECA88B-25F4-4B4C-8CAE-B3834A8269A5}" dt="2025-06-19T10:11:12.108" v="162" actId="27636"/>
          <ac:spMkLst>
            <pc:docMk/>
            <pc:sldMk cId="2152803674" sldId="262"/>
            <ac:spMk id="2" creationId="{04955E5E-FEA5-DDDE-F3F1-2FD987BC5B85}"/>
          </ac:spMkLst>
        </pc:spChg>
        <pc:spChg chg="mod">
          <ac:chgData name="Mark Chaloner" userId="39be94cd6eea751d" providerId="LiveId" clId="{49ECA88B-25F4-4B4C-8CAE-B3834A8269A5}" dt="2025-06-19T10:11:04.307" v="158" actId="20577"/>
          <ac:spMkLst>
            <pc:docMk/>
            <pc:sldMk cId="2152803674" sldId="262"/>
            <ac:spMk id="3" creationId="{52BCF968-7865-56AB-4CBE-260751DC5DC0}"/>
          </ac:spMkLst>
        </pc:spChg>
      </pc:sldChg>
      <pc:sldChg chg="modSp mod">
        <pc:chgData name="Mark Chaloner" userId="39be94cd6eea751d" providerId="LiveId" clId="{49ECA88B-25F4-4B4C-8CAE-B3834A8269A5}" dt="2025-06-19T10:11:53.109" v="195" actId="6549"/>
        <pc:sldMkLst>
          <pc:docMk/>
          <pc:sldMk cId="3651524376" sldId="263"/>
        </pc:sldMkLst>
        <pc:spChg chg="mod">
          <ac:chgData name="Mark Chaloner" userId="39be94cd6eea751d" providerId="LiveId" clId="{49ECA88B-25F4-4B4C-8CAE-B3834A8269A5}" dt="2025-06-19T10:11:53.109" v="195" actId="6549"/>
          <ac:spMkLst>
            <pc:docMk/>
            <pc:sldMk cId="3651524376" sldId="263"/>
            <ac:spMk id="2" creationId="{A441748D-805D-926C-53E0-9B9CB8855582}"/>
          </ac:spMkLst>
        </pc:spChg>
        <pc:spChg chg="mod">
          <ac:chgData name="Mark Chaloner" userId="39be94cd6eea751d" providerId="LiveId" clId="{49ECA88B-25F4-4B4C-8CAE-B3834A8269A5}" dt="2025-06-19T10:11:36.306" v="166" actId="20577"/>
          <ac:spMkLst>
            <pc:docMk/>
            <pc:sldMk cId="3651524376" sldId="263"/>
            <ac:spMk id="3" creationId="{C85B147B-69FB-60A2-C0EC-2C626D03B3D1}"/>
          </ac:spMkLst>
        </pc:spChg>
      </pc:sldChg>
      <pc:sldChg chg="del">
        <pc:chgData name="Mark Chaloner" userId="39be94cd6eea751d" providerId="LiveId" clId="{49ECA88B-25F4-4B4C-8CAE-B3834A8269A5}" dt="2025-06-19T10:12:17.261" v="196" actId="47"/>
        <pc:sldMkLst>
          <pc:docMk/>
          <pc:sldMk cId="1060890003" sldId="264"/>
        </pc:sldMkLst>
      </pc:sldChg>
      <pc:sldChg chg="modSp mod">
        <pc:chgData name="Mark Chaloner" userId="39be94cd6eea751d" providerId="LiveId" clId="{49ECA88B-25F4-4B4C-8CAE-B3834A8269A5}" dt="2025-06-19T10:13:30.964" v="217"/>
        <pc:sldMkLst>
          <pc:docMk/>
          <pc:sldMk cId="1154854456" sldId="265"/>
        </pc:sldMkLst>
        <pc:spChg chg="mod">
          <ac:chgData name="Mark Chaloner" userId="39be94cd6eea751d" providerId="LiveId" clId="{49ECA88B-25F4-4B4C-8CAE-B3834A8269A5}" dt="2025-06-19T10:13:30.964" v="217"/>
          <ac:spMkLst>
            <pc:docMk/>
            <pc:sldMk cId="1154854456" sldId="265"/>
            <ac:spMk id="2" creationId="{04955E5E-FEA5-DDDE-F3F1-2FD987BC5B85}"/>
          </ac:spMkLst>
        </pc:spChg>
        <pc:spChg chg="mod">
          <ac:chgData name="Mark Chaloner" userId="39be94cd6eea751d" providerId="LiveId" clId="{49ECA88B-25F4-4B4C-8CAE-B3834A8269A5}" dt="2025-06-19T10:13:27.681" v="216" actId="20577"/>
          <ac:spMkLst>
            <pc:docMk/>
            <pc:sldMk cId="1154854456" sldId="265"/>
            <ac:spMk id="3" creationId="{52BCF968-7865-56AB-4CBE-260751DC5DC0}"/>
          </ac:spMkLst>
        </pc:spChg>
      </pc:sldChg>
      <pc:sldChg chg="del">
        <pc:chgData name="Mark Chaloner" userId="39be94cd6eea751d" providerId="LiveId" clId="{49ECA88B-25F4-4B4C-8CAE-B3834A8269A5}" dt="2025-06-19T10:20:39.345" v="594" actId="47"/>
        <pc:sldMkLst>
          <pc:docMk/>
          <pc:sldMk cId="1937500123" sldId="267"/>
        </pc:sldMkLst>
      </pc:sldChg>
      <pc:sldChg chg="del">
        <pc:chgData name="Mark Chaloner" userId="39be94cd6eea751d" providerId="LiveId" clId="{49ECA88B-25F4-4B4C-8CAE-B3834A8269A5}" dt="2025-06-19T10:20:42.707" v="595" actId="47"/>
        <pc:sldMkLst>
          <pc:docMk/>
          <pc:sldMk cId="1011837581" sldId="268"/>
        </pc:sldMkLst>
      </pc:sldChg>
      <pc:sldChg chg="modSp new mod">
        <pc:chgData name="Mark Chaloner" userId="39be94cd6eea751d" providerId="LiveId" clId="{49ECA88B-25F4-4B4C-8CAE-B3834A8269A5}" dt="2025-06-19T10:14:24.549" v="234" actId="27636"/>
        <pc:sldMkLst>
          <pc:docMk/>
          <pc:sldMk cId="2922284039" sldId="269"/>
        </pc:sldMkLst>
        <pc:spChg chg="mod">
          <ac:chgData name="Mark Chaloner" userId="39be94cd6eea751d" providerId="LiveId" clId="{49ECA88B-25F4-4B4C-8CAE-B3834A8269A5}" dt="2025-06-19T10:14:24.549" v="234" actId="27636"/>
          <ac:spMkLst>
            <pc:docMk/>
            <pc:sldMk cId="2922284039" sldId="269"/>
            <ac:spMk id="2" creationId="{26987EBF-9631-4E42-C97E-84006DD04E1C}"/>
          </ac:spMkLst>
        </pc:spChg>
        <pc:spChg chg="mod">
          <ac:chgData name="Mark Chaloner" userId="39be94cd6eea751d" providerId="LiveId" clId="{49ECA88B-25F4-4B4C-8CAE-B3834A8269A5}" dt="2025-06-19T10:14:20.999" v="232" actId="20577"/>
          <ac:spMkLst>
            <pc:docMk/>
            <pc:sldMk cId="2922284039" sldId="269"/>
            <ac:spMk id="3" creationId="{DFBD878B-CDD9-2A74-DE02-ED69163ECF9F}"/>
          </ac:spMkLst>
        </pc:spChg>
      </pc:sldChg>
      <pc:sldChg chg="modSp new mod">
        <pc:chgData name="Mark Chaloner" userId="39be94cd6eea751d" providerId="LiveId" clId="{49ECA88B-25F4-4B4C-8CAE-B3834A8269A5}" dt="2025-06-19T10:16:22.355" v="304" actId="20577"/>
        <pc:sldMkLst>
          <pc:docMk/>
          <pc:sldMk cId="2656671717" sldId="270"/>
        </pc:sldMkLst>
        <pc:spChg chg="mod">
          <ac:chgData name="Mark Chaloner" userId="39be94cd6eea751d" providerId="LiveId" clId="{49ECA88B-25F4-4B4C-8CAE-B3834A8269A5}" dt="2025-06-19T10:16:22.355" v="304" actId="20577"/>
          <ac:spMkLst>
            <pc:docMk/>
            <pc:sldMk cId="2656671717" sldId="270"/>
            <ac:spMk id="2" creationId="{B7585D33-BA3B-809C-8B31-D46D055A34C3}"/>
          </ac:spMkLst>
        </pc:spChg>
        <pc:spChg chg="mod">
          <ac:chgData name="Mark Chaloner" userId="39be94cd6eea751d" providerId="LiveId" clId="{49ECA88B-25F4-4B4C-8CAE-B3834A8269A5}" dt="2025-06-19T10:15:37.943" v="294" actId="20577"/>
          <ac:spMkLst>
            <pc:docMk/>
            <pc:sldMk cId="2656671717" sldId="270"/>
            <ac:spMk id="3" creationId="{EB3D8042-B4DB-F711-F692-C365578284F2}"/>
          </ac:spMkLst>
        </pc:spChg>
      </pc:sldChg>
      <pc:sldChg chg="modSp new mod">
        <pc:chgData name="Mark Chaloner" userId="39be94cd6eea751d" providerId="LiveId" clId="{49ECA88B-25F4-4B4C-8CAE-B3834A8269A5}" dt="2025-06-19T10:17:02.984" v="340" actId="20577"/>
        <pc:sldMkLst>
          <pc:docMk/>
          <pc:sldMk cId="743159580" sldId="271"/>
        </pc:sldMkLst>
        <pc:spChg chg="mod">
          <ac:chgData name="Mark Chaloner" userId="39be94cd6eea751d" providerId="LiveId" clId="{49ECA88B-25F4-4B4C-8CAE-B3834A8269A5}" dt="2025-06-19T10:17:00.378" v="336" actId="27636"/>
          <ac:spMkLst>
            <pc:docMk/>
            <pc:sldMk cId="743159580" sldId="271"/>
            <ac:spMk id="2" creationId="{A4FEB90A-0AD4-508A-2C99-3F5121EA0929}"/>
          </ac:spMkLst>
        </pc:spChg>
        <pc:spChg chg="mod">
          <ac:chgData name="Mark Chaloner" userId="39be94cd6eea751d" providerId="LiveId" clId="{49ECA88B-25F4-4B4C-8CAE-B3834A8269A5}" dt="2025-06-19T10:17:02.984" v="340" actId="20577"/>
          <ac:spMkLst>
            <pc:docMk/>
            <pc:sldMk cId="743159580" sldId="271"/>
            <ac:spMk id="3" creationId="{3A837C1A-137D-87BC-F9F3-57F6A2978DC7}"/>
          </ac:spMkLst>
        </pc:spChg>
      </pc:sldChg>
      <pc:sldChg chg="modSp new mod">
        <pc:chgData name="Mark Chaloner" userId="39be94cd6eea751d" providerId="LiveId" clId="{49ECA88B-25F4-4B4C-8CAE-B3834A8269A5}" dt="2025-06-19T10:17:50.804" v="385" actId="27636"/>
        <pc:sldMkLst>
          <pc:docMk/>
          <pc:sldMk cId="428723647" sldId="272"/>
        </pc:sldMkLst>
        <pc:spChg chg="mod">
          <ac:chgData name="Mark Chaloner" userId="39be94cd6eea751d" providerId="LiveId" clId="{49ECA88B-25F4-4B4C-8CAE-B3834A8269A5}" dt="2025-06-19T10:17:50.804" v="385" actId="27636"/>
          <ac:spMkLst>
            <pc:docMk/>
            <pc:sldMk cId="428723647" sldId="272"/>
            <ac:spMk id="2" creationId="{097AEA87-3C94-5403-3D72-8CA45782FD88}"/>
          </ac:spMkLst>
        </pc:spChg>
        <pc:spChg chg="mod">
          <ac:chgData name="Mark Chaloner" userId="39be94cd6eea751d" providerId="LiveId" clId="{49ECA88B-25F4-4B4C-8CAE-B3834A8269A5}" dt="2025-06-19T10:17:24.789" v="380" actId="20577"/>
          <ac:spMkLst>
            <pc:docMk/>
            <pc:sldMk cId="428723647" sldId="272"/>
            <ac:spMk id="3" creationId="{63DD6766-1896-5C73-6308-05C0E6015B03}"/>
          </ac:spMkLst>
        </pc:spChg>
      </pc:sldChg>
      <pc:sldChg chg="modSp new mod">
        <pc:chgData name="Mark Chaloner" userId="39be94cd6eea751d" providerId="LiveId" clId="{49ECA88B-25F4-4B4C-8CAE-B3834A8269A5}" dt="2025-06-19T10:18:56.379" v="418" actId="27636"/>
        <pc:sldMkLst>
          <pc:docMk/>
          <pc:sldMk cId="105259796" sldId="273"/>
        </pc:sldMkLst>
        <pc:spChg chg="mod">
          <ac:chgData name="Mark Chaloner" userId="39be94cd6eea751d" providerId="LiveId" clId="{49ECA88B-25F4-4B4C-8CAE-B3834A8269A5}" dt="2025-06-19T10:18:56.379" v="418" actId="27636"/>
          <ac:spMkLst>
            <pc:docMk/>
            <pc:sldMk cId="105259796" sldId="273"/>
            <ac:spMk id="2" creationId="{112C5468-7A50-1E29-46DC-EF731B9239AC}"/>
          </ac:spMkLst>
        </pc:spChg>
        <pc:spChg chg="mod">
          <ac:chgData name="Mark Chaloner" userId="39be94cd6eea751d" providerId="LiveId" clId="{49ECA88B-25F4-4B4C-8CAE-B3834A8269A5}" dt="2025-06-19T10:18:52.877" v="416" actId="20577"/>
          <ac:spMkLst>
            <pc:docMk/>
            <pc:sldMk cId="105259796" sldId="273"/>
            <ac:spMk id="3" creationId="{144F5121-283B-BAFE-AF9B-D71620BE4DAD}"/>
          </ac:spMkLst>
        </pc:spChg>
      </pc:sldChg>
      <pc:sldChg chg="modSp new mod">
        <pc:chgData name="Mark Chaloner" userId="39be94cd6eea751d" providerId="LiveId" clId="{49ECA88B-25F4-4B4C-8CAE-B3834A8269A5}" dt="2025-06-19T10:19:59.012" v="593" actId="20577"/>
        <pc:sldMkLst>
          <pc:docMk/>
          <pc:sldMk cId="1707249966" sldId="274"/>
        </pc:sldMkLst>
        <pc:spChg chg="mod">
          <ac:chgData name="Mark Chaloner" userId="39be94cd6eea751d" providerId="LiveId" clId="{49ECA88B-25F4-4B4C-8CAE-B3834A8269A5}" dt="2025-06-19T10:19:59.012" v="593" actId="20577"/>
          <ac:spMkLst>
            <pc:docMk/>
            <pc:sldMk cId="1707249966" sldId="274"/>
            <ac:spMk id="2" creationId="{E7925CF8-66CA-79CB-05F0-BEBB62126F7F}"/>
          </ac:spMkLst>
        </pc:spChg>
        <pc:spChg chg="mod">
          <ac:chgData name="Mark Chaloner" userId="39be94cd6eea751d" providerId="LiveId" clId="{49ECA88B-25F4-4B4C-8CAE-B3834A8269A5}" dt="2025-06-19T10:19:22.814" v="443" actId="20577"/>
          <ac:spMkLst>
            <pc:docMk/>
            <pc:sldMk cId="1707249966" sldId="274"/>
            <ac:spMk id="3" creationId="{655799AF-4C6A-21AD-778E-04D82C26B46D}"/>
          </ac:spMkLst>
        </pc:spChg>
      </pc:sldChg>
      <pc:sldChg chg="modSp new mod">
        <pc:chgData name="Mark Chaloner" userId="39be94cd6eea751d" providerId="LiveId" clId="{49ECA88B-25F4-4B4C-8CAE-B3834A8269A5}" dt="2025-06-19T15:05:15.561" v="665" actId="20577"/>
        <pc:sldMkLst>
          <pc:docMk/>
          <pc:sldMk cId="3022720856" sldId="275"/>
        </pc:sldMkLst>
        <pc:spChg chg="mod">
          <ac:chgData name="Mark Chaloner" userId="39be94cd6eea751d" providerId="LiveId" clId="{49ECA88B-25F4-4B4C-8CAE-B3834A8269A5}" dt="2025-06-19T15:05:15.561" v="665" actId="20577"/>
          <ac:spMkLst>
            <pc:docMk/>
            <pc:sldMk cId="3022720856" sldId="275"/>
            <ac:spMk id="2" creationId="{BCC3FD8D-1459-C86D-D01B-26CC0EDA5D6A}"/>
          </ac:spMkLst>
        </pc:spChg>
        <pc:spChg chg="mod">
          <ac:chgData name="Mark Chaloner" userId="39be94cd6eea751d" providerId="LiveId" clId="{49ECA88B-25F4-4B4C-8CAE-B3834A8269A5}" dt="2025-06-19T15:05:00.906" v="606" actId="20577"/>
          <ac:spMkLst>
            <pc:docMk/>
            <pc:sldMk cId="3022720856" sldId="275"/>
            <ac:spMk id="3" creationId="{CE5CEDAF-F68C-C0BA-6502-67A1DF0D21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D0C2-6608-ABF0-B5D9-3671652FED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002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Title of the talk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A96F61-9600-DBEC-816B-4686AFD946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258743"/>
            <a:ext cx="9144000" cy="99905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names</a:t>
            </a:r>
          </a:p>
          <a:p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7DC469F-EA63-7ADD-BCA6-6EBCD7A077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5421313"/>
            <a:ext cx="9144000" cy="681037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10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B412F-96F9-5D23-A609-D02C25C17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2696"/>
            <a:ext cx="10515600" cy="3442219"/>
          </a:xfrm>
        </p:spPr>
        <p:txBody>
          <a:bodyPr>
            <a:normAutofit/>
          </a:bodyPr>
          <a:lstStyle>
            <a:lvl1pPr algn="l">
              <a:defRPr sz="2200"/>
            </a:lvl1pPr>
            <a:lvl2pPr algn="l">
              <a:defRPr sz="2200"/>
            </a:lvl2pPr>
            <a:lvl3pPr algn="l">
              <a:defRPr sz="2200"/>
            </a:lvl3pPr>
            <a:lvl4pPr algn="l">
              <a:defRPr sz="2200"/>
            </a:lvl4pPr>
            <a:lvl5pPr algn="l"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AD90DB5-ADC8-BFDE-5C99-68A0E02C04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21125"/>
            <a:ext cx="10515600" cy="822817"/>
          </a:xfrm>
        </p:spPr>
        <p:txBody>
          <a:bodyPr>
            <a:normAutofit/>
          </a:bodyPr>
          <a:lstStyle>
            <a:lvl1pPr algn="l">
              <a:defRPr sz="34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55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1D64E-25CE-4D71-E7E3-FCB088659D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593571"/>
            <a:ext cx="5197475" cy="3324629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17D8E95-37DB-8FEC-4F38-170B007B5D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67438" y="2593571"/>
            <a:ext cx="5186362" cy="3324630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en-US" dirty="0"/>
              <a:t>Add picture</a:t>
            </a:r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345C77-D659-CC7F-1804-63AAC08D8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21125"/>
            <a:ext cx="10515600" cy="822817"/>
          </a:xfrm>
        </p:spPr>
        <p:txBody>
          <a:bodyPr>
            <a:normAutofit/>
          </a:bodyPr>
          <a:lstStyle>
            <a:lvl1pPr algn="l">
              <a:defRPr sz="34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21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746134-A321-56F0-5607-0AEED8D5B41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0" y="2609850"/>
            <a:ext cx="10515600" cy="3241675"/>
          </a:xfrm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8635C8-0074-BE36-C50C-7117BFF217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21125"/>
            <a:ext cx="10515600" cy="822817"/>
          </a:xfrm>
        </p:spPr>
        <p:txBody>
          <a:bodyPr>
            <a:normAutofit/>
          </a:bodyPr>
          <a:lstStyle>
            <a:lvl1pPr algn="l">
              <a:defRPr sz="34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47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52C311-573F-0BA8-8002-46E2CADB4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935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5A341-F71F-0E84-7984-57ADAA05E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582785"/>
            <a:ext cx="10515600" cy="2594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Insert text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F24A4E-7DF8-B1B7-DA2D-A829C6807CB2}"/>
              </a:ext>
            </a:extLst>
          </p:cNvPr>
          <p:cNvSpPr/>
          <p:nvPr userDrawn="1"/>
        </p:nvSpPr>
        <p:spPr>
          <a:xfrm>
            <a:off x="0" y="6326155"/>
            <a:ext cx="12192000" cy="531845"/>
          </a:xfrm>
          <a:prstGeom prst="rect">
            <a:avLst/>
          </a:prstGeom>
          <a:solidFill>
            <a:srgbClr val="0081A3"/>
          </a:solidFill>
          <a:ln>
            <a:solidFill>
              <a:srgbClr val="0081A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16CDE8-E6B3-4863-DFF1-850DB5930F6B}"/>
              </a:ext>
            </a:extLst>
          </p:cNvPr>
          <p:cNvSpPr txBox="1"/>
          <p:nvPr userDrawn="1"/>
        </p:nvSpPr>
        <p:spPr>
          <a:xfrm>
            <a:off x="8873030" y="6438188"/>
            <a:ext cx="340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www.42br.com  |  @42BR_Barristers</a:t>
            </a:r>
          </a:p>
        </p:txBody>
      </p:sp>
      <p:pic>
        <p:nvPicPr>
          <p:cNvPr id="9" name="Picture 8" descr="A blue and black logo&#10;&#10;Description automatically generated">
            <a:extLst>
              <a:ext uri="{FF2B5EF4-FFF2-40B4-BE49-F238E27FC236}">
                <a16:creationId xmlns:a16="http://schemas.microsoft.com/office/drawing/2014/main" id="{F7033EFB-F4F4-4343-FDC4-1278545AAE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2" b="16030"/>
          <a:stretch/>
        </p:blipFill>
        <p:spPr>
          <a:xfrm>
            <a:off x="8565434" y="118744"/>
            <a:ext cx="3023460" cy="131561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F4CD92D-50CB-B3D5-F985-295DA81021B2}"/>
              </a:ext>
            </a:extLst>
          </p:cNvPr>
          <p:cNvSpPr/>
          <p:nvPr userDrawn="1"/>
        </p:nvSpPr>
        <p:spPr>
          <a:xfrm>
            <a:off x="3982" y="118744"/>
            <a:ext cx="8869048" cy="1315616"/>
          </a:xfrm>
          <a:prstGeom prst="rect">
            <a:avLst/>
          </a:prstGeom>
          <a:solidFill>
            <a:srgbClr val="0081A3"/>
          </a:solidFill>
          <a:ln>
            <a:solidFill>
              <a:srgbClr val="0081A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D7E9EC-C5C7-A9D9-DAE5-5EDBA1ADD2E1}"/>
              </a:ext>
            </a:extLst>
          </p:cNvPr>
          <p:cNvSpPr/>
          <p:nvPr userDrawn="1"/>
        </p:nvSpPr>
        <p:spPr>
          <a:xfrm>
            <a:off x="11353800" y="118744"/>
            <a:ext cx="842182" cy="1315616"/>
          </a:xfrm>
          <a:prstGeom prst="rect">
            <a:avLst/>
          </a:prstGeom>
          <a:solidFill>
            <a:srgbClr val="0081A3"/>
          </a:solidFill>
          <a:ln>
            <a:solidFill>
              <a:srgbClr val="0081A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4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81A3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ilii.org/ew/cases/EWHC/Fam/2024/2236.html" TargetMode="External"/><Relationship Id="rId2" Type="http://schemas.openxmlformats.org/officeDocument/2006/relationships/hyperlink" Target="http://www.bailii.org/ew/cases/EWCA/Civ/2024/874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ailii.org/ew/cases/EWHC/Fam/2024/2233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ilii.org/ew/cases/EWHC/Fam/2024/2786.html" TargetMode="External"/><Relationship Id="rId2" Type="http://schemas.openxmlformats.org/officeDocument/2006/relationships/hyperlink" Target="https://www.bailii.org/ew/cases/EWCA/Civ/2024/1104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ailii.org/ew/cases/EWHC/Fam/2025/945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ssets.caselaw.nationalarchives.gov.uk/ewfc/b/2024/252/ewfc_b_2024_252.pdf" TargetMode="External"/><Relationship Id="rId2" Type="http://schemas.openxmlformats.org/officeDocument/2006/relationships/hyperlink" Target="https://www.judiciary.uk/wp-content/uploads/2025/02/Writing-to-Children--A-Judges-Toolkit-V1.7-1.pdf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ailii.org/ew/cases/EWFC/OJ/2024/313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fcass.gov.uk/sites/default/files/2024-10/Domestic%20Abuse%20Practice%20Policy.pdf" TargetMode="External"/><Relationship Id="rId2" Type="http://schemas.openxmlformats.org/officeDocument/2006/relationships/hyperlink" Target="https://www.judiciary.uk/wp-content/uploads/2025/01/Family-Justice-Council-Guidance-on-Neurodiversity-in-the-Family-Justice-System-for-Practitioners.pdf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judiciary.uk/guidance-and-resources/family-justice-council-guidance-on-covert-recordings-in-family-law-proceedings-concerning-children/" TargetMode="External"/><Relationship Id="rId4" Type="http://schemas.openxmlformats.org/officeDocument/2006/relationships/hyperlink" Target="https://www.judiciary.uk/wp-content/uploads/2024/12/Family-Justice-Council-Guidance-on-responding-to-allegations-of-alienating-behaviour-2024-1-1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ilii.org/ew/cases/EWCA/Civ/2025/47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ttps://www.bailii.org/ew/cases/EWCA/Civ/2025/440.ht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ilii.org/ew/cases/EWCA/Civ/2025/183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ilii.org/ew/cases/EWHC/Fam/2024/538.html" TargetMode="External"/><Relationship Id="rId2" Type="http://schemas.openxmlformats.org/officeDocument/2006/relationships/hyperlink" Target="https://www.bailii.org/ew/cases/EWCA/Civ/2025/55.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bailii.org/ew/cases/EWHC/Fam/2024/2802.html" TargetMode="External"/><Relationship Id="rId4" Type="http://schemas.openxmlformats.org/officeDocument/2006/relationships/hyperlink" Target="https://www.familymediationcouncil.org.uk/2025/01/24/extension-of-family-mediation-voucher-scheme-welcomed-by-family-mediation-council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ilii.org/ew/cases/EWCA/Civ/2025/6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ailii.org/ew/cases/EWCA/Civ/2024/1582.htm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diciary.uk/wp-content/uploads/2025/02/PFD-Guidance-citation-of-authorities-2025.pdf" TargetMode="External"/><Relationship Id="rId2" Type="http://schemas.openxmlformats.org/officeDocument/2006/relationships/hyperlink" Target="https://www.bailii.org/ew/cases/EWHC/Fam/2025/638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ailii.org/ew/cases/EWHC/Fam/2025/801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ilii.org/ew/cases/EWFC/HCJ/2025/41.html" TargetMode="External"/><Relationship Id="rId2" Type="http://schemas.openxmlformats.org/officeDocument/2006/relationships/hyperlink" Target="https://www.bailii.org/ew/cases/EWFC/HCJ/2025/109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ailii.org/ew/cases/EWHC/Fam/2025/10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7ACDC-23E2-052E-89F1-8879146EF6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Private Law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7BE4BE-3B61-F376-4CF0-19F109E662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Rachel Chan &amp; Mark Chaloner</a:t>
            </a:r>
          </a:p>
        </p:txBody>
      </p:sp>
    </p:spTree>
    <p:extLst>
      <p:ext uri="{BB962C8B-B14F-4D97-AF65-F5344CB8AC3E}">
        <p14:creationId xmlns:p14="http://schemas.microsoft.com/office/powerpoint/2010/main" val="4039145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FEB90A-0AD4-508A-2C99-3F5121EA092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E, F And G (Interim Child Arrangements) </a:t>
            </a: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[2024] EWCA </a:t>
            </a:r>
            <a:r>
              <a:rPr kumimoji="0" lang="en-GB" sz="17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874, Court of Appeal, 24/7/24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Progression to unsupervised before a Fact-Find was not warranted taking account of PD12J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T &amp; O, Re (Appeal: Fair Hearings: Delegation of Judicial Functions)</a:t>
            </a: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[2024] EWHC 2236 (Fam) (29/8/24)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Interim Contact must be considered via PD12J with opportunity to challenge alleged change and without delegation of decisions to Social Workers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AA v BA</a:t>
            </a: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[2024] EWHC 2233 (Fam), Sir Jonathan Cohen, 15/8/24)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7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Where there are findings, take them into account and utilise PD12J</a:t>
            </a:r>
            <a:endParaRPr kumimoji="0" lang="en-GB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837C1A-137D-87BC-F9F3-57F6A2978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Progression of Contact (1)</a:t>
            </a:r>
          </a:p>
        </p:txBody>
      </p:sp>
    </p:spTree>
    <p:extLst>
      <p:ext uri="{BB962C8B-B14F-4D97-AF65-F5344CB8AC3E}">
        <p14:creationId xmlns:p14="http://schemas.microsoft.com/office/powerpoint/2010/main" val="743159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7AEA87-3C94-5403-3D72-8CA45782FD8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M (Children: Contact In Prison)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[2024] EWCA </a:t>
            </a:r>
            <a:r>
              <a:rPr kumimoji="0" lang="en-GB" sz="20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1104, Court of Appeal, 24/9/24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Full assessment of welfare and PD12J factors is essential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TM v TF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[2024] EWHC 2786 (Fam), Cusworth J, 12/9/24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Despite serious findings, Contact and progression can be possible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V </a:t>
            </a:r>
            <a:r>
              <a:rPr kumimoji="0" lang="en-GB" sz="2000" b="0" i="0" u="sng" strike="noStrike" kern="100" cap="none" spc="0" normalizeH="0" baseline="0" noProof="0" dirty="0" err="1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v</a:t>
            </a: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kumimoji="0" lang="en-GB" sz="2000" b="0" i="0" u="sng" strike="noStrike" kern="100" cap="none" spc="0" normalizeH="0" baseline="0" noProof="0" dirty="0" err="1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V</a:t>
            </a: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 &amp; Anor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EWHC 945 (Fam), Peel J, 16 April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Be cautious as to interim Contact when listing a Fact-Find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DD6766-1896-5C73-6308-05C0E6015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Progression of Contact (2)</a:t>
            </a:r>
          </a:p>
        </p:txBody>
      </p:sp>
    </p:spTree>
    <p:extLst>
      <p:ext uri="{BB962C8B-B14F-4D97-AF65-F5344CB8AC3E}">
        <p14:creationId xmlns:p14="http://schemas.microsoft.com/office/powerpoint/2010/main" val="428723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2C5468-7A50-1E29-46DC-EF731B9239A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Toolkit for judges writing to children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February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Required reading!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Mother v Father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[2024] EWFC 252 (B), HHJ Suh, 14/8/24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The latest example of a heart-felt letter to a child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Tom v M and F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[2024] EWFC 313 (B), HHJ Muzaffer, 22/10/24</a:t>
            </a:r>
          </a:p>
          <a:p>
            <a:pPr marL="0" marR="0" lvl="0" indent="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Rather than a letter, a simplified judgment – another approach – also an application by a Child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4F5121-283B-BAFE-AF9B-D71620BE4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Guidance – Writing to Children</a:t>
            </a:r>
          </a:p>
        </p:txBody>
      </p:sp>
    </p:spTree>
    <p:extLst>
      <p:ext uri="{BB962C8B-B14F-4D97-AF65-F5344CB8AC3E}">
        <p14:creationId xmlns:p14="http://schemas.microsoft.com/office/powerpoint/2010/main" val="105259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925CF8-66CA-79CB-05F0-BEBB62126F7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62500" lnSpcReduction="2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FJC guidance on Neurodiversity in the Family Law System</a:t>
            </a: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– January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Required Reading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Cafcass Domestic Abuse Practice Policy</a:t>
            </a: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(as amended)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 (author’s take): This is for CAFCASS, but judges must make their own decisions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FJC Guidance on Alienating Behaviours</a:t>
            </a:r>
            <a:endParaRPr kumimoji="0" lang="en-GB" sz="2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It’s all about Alienating Behaviours and their impact – no syndrome, and determining them is a judicial function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2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FJC Guidance on Covert Recordings</a:t>
            </a:r>
            <a:endParaRPr lang="en-GB" sz="2200" kern="1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Don’t do it! But if it’s been done – see the Guidance!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5799AF-4C6A-21AD-778E-04D82C26B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… And more Guidance!</a:t>
            </a:r>
          </a:p>
        </p:txBody>
      </p:sp>
    </p:spTree>
    <p:extLst>
      <p:ext uri="{BB962C8B-B14F-4D97-AF65-F5344CB8AC3E}">
        <p14:creationId xmlns:p14="http://schemas.microsoft.com/office/powerpoint/2010/main" val="1707249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C3FD8D-1459-C86D-D01B-26CC0EDA5D6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Headline: Either arrived … or coming soon!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5CEDAF-F68C-C0BA-6502-67A1DF0D2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Pathfinder</a:t>
            </a:r>
          </a:p>
        </p:txBody>
      </p:sp>
    </p:spTree>
    <p:extLst>
      <p:ext uri="{BB962C8B-B14F-4D97-AF65-F5344CB8AC3E}">
        <p14:creationId xmlns:p14="http://schemas.microsoft.com/office/powerpoint/2010/main" val="3022720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5B147B-69FB-60A2-C0EC-2C626D03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7591"/>
            <a:ext cx="10515600" cy="822817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Questions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66127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1748D-805D-926C-53E0-9B9CB8855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E (Section 37 Direction)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EWCA </a:t>
            </a:r>
            <a:r>
              <a:rPr kumimoji="0" lang="en-GB" sz="24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470, Court of Appeal, 16 April 2025</a:t>
            </a:r>
          </a:p>
          <a:p>
            <a:pPr marL="0" indent="0" algn="just" defTabSz="685800">
              <a:spcBef>
                <a:spcPts val="750"/>
              </a:spcBef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Headline: Section 37 Directions and s38 ICOs can only be in relation to subject children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5B147B-69FB-60A2-C0EC-2C626D03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37</a:t>
            </a:r>
          </a:p>
        </p:txBody>
      </p:sp>
    </p:spTree>
    <p:extLst>
      <p:ext uri="{BB962C8B-B14F-4D97-AF65-F5344CB8AC3E}">
        <p14:creationId xmlns:p14="http://schemas.microsoft.com/office/powerpoint/2010/main" val="265363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955E5E-FEA5-DDDE-F3F1-2FD987BC5B8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M (A Child: Intermediaries)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EWCA </a:t>
            </a:r>
            <a:r>
              <a:rPr kumimoji="0" lang="en-GB" sz="24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440, Court of Appeal, 10 April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Test for appointment of Intermediary is not ‘rarity’ etc, it is simple application of PD3A and necessity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BCF968-7865-56AB-4CBE-260751DC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Intermediaries</a:t>
            </a:r>
          </a:p>
        </p:txBody>
      </p:sp>
    </p:spTree>
    <p:extLst>
      <p:ext uri="{BB962C8B-B14F-4D97-AF65-F5344CB8AC3E}">
        <p14:creationId xmlns:p14="http://schemas.microsoft.com/office/powerpoint/2010/main" val="109187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1748D-805D-926C-53E0-9B9CB8855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E (Children: Costs)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EWCA </a:t>
            </a:r>
            <a:r>
              <a:rPr kumimoji="0" lang="en-GB" sz="24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183, Court of Appeal, 27 February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No distinction between costs in Fact-Finds and Other Hearings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5B147B-69FB-60A2-C0EC-2C626D03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Costs</a:t>
            </a:r>
          </a:p>
        </p:txBody>
      </p:sp>
    </p:spTree>
    <p:extLst>
      <p:ext uri="{BB962C8B-B14F-4D97-AF65-F5344CB8AC3E}">
        <p14:creationId xmlns:p14="http://schemas.microsoft.com/office/powerpoint/2010/main" val="1841218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955E5E-FEA5-DDDE-F3F1-2FD987BC5B8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7500" lnSpcReduction="2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A, B And C (Child Arrangements: Final Order At Dispute Resolution Appointment)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[2025] EWCA </a:t>
            </a:r>
            <a:r>
              <a:rPr kumimoji="0" lang="en-GB" sz="20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55, Court of Appeal, 31/1/25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You can conclude at DRA … and there’s not res judicata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Re X (Financial Remedy: Non-Court Dispute Resolution)</a:t>
            </a:r>
            <a:r>
              <a:rPr kumimoji="0" lang="en-GB" sz="20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[2024] EWHC 538 (Fam), Lieven J, 8/3/24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NCDR will encourage negotiation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Family mediation voucher scheme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5"/>
              </a:rPr>
              <a:t>F v J &amp; Ors [2024]</a:t>
            </a: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EWHC 2802 (Fam), Trowell J, 24 October 2024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A lovely call to reach agreement in future 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BCF968-7865-56AB-4CBE-260751DC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Dispute Resolution (Including NCDR)</a:t>
            </a:r>
          </a:p>
        </p:txBody>
      </p:sp>
    </p:spTree>
    <p:extLst>
      <p:ext uri="{BB962C8B-B14F-4D97-AF65-F5344CB8AC3E}">
        <p14:creationId xmlns:p14="http://schemas.microsoft.com/office/powerpoint/2010/main" val="215280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1748D-805D-926C-53E0-9B9CB8855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L-G (Children: Risk Assessment)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EWCA </a:t>
            </a:r>
            <a:r>
              <a:rPr kumimoji="0" lang="en-GB" sz="24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60, Court of Appeal, 31 January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Risk Assessments should be set out clearly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5B147B-69FB-60A2-C0EC-2C626D03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</a:t>
            </a:r>
          </a:p>
        </p:txBody>
      </p:sp>
    </p:spTree>
    <p:extLst>
      <p:ext uri="{BB962C8B-B14F-4D97-AF65-F5344CB8AC3E}">
        <p14:creationId xmlns:p14="http://schemas.microsoft.com/office/powerpoint/2010/main" val="365152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955E5E-FEA5-DDDE-F3F1-2FD987BC5B8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C (A Child)(Change Of Given Name)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[2024] EWCA </a:t>
            </a:r>
            <a:r>
              <a:rPr kumimoji="0" lang="en-GB" sz="24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Civ</a:t>
            </a: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1582, Court of Appeal, 18 December 2024</a:t>
            </a:r>
          </a:p>
          <a:p>
            <a:pPr marL="0" marR="0" lvl="0" indent="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The test for forenames and surnames is the same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BCF968-7865-56AB-4CBE-260751DC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 of Name</a:t>
            </a:r>
          </a:p>
        </p:txBody>
      </p:sp>
    </p:spTree>
    <p:extLst>
      <p:ext uri="{BB962C8B-B14F-4D97-AF65-F5344CB8AC3E}">
        <p14:creationId xmlns:p14="http://schemas.microsoft.com/office/powerpoint/2010/main" val="115485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987EBF-9631-4E42-C97E-84006DD04E1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F (a Minor) (Permission to appeal) </a:t>
            </a: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[2025] EWHC 638 (Fam), Hayden J,17 March 2025</a:t>
            </a:r>
          </a:p>
          <a:p>
            <a:pPr marL="0" marR="0" lvl="0" indent="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Make sure e-mailed judgments are listed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Citation of judgments – President’s Guidance on Citation of Authorities: Judgments of Circuit Judges and District Judges – 24 February 2025</a:t>
            </a:r>
            <a:endParaRPr kumimoji="0" lang="en-GB" sz="2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1" i="0" u="none" strike="noStrike" kern="1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DJ / CJ judgments are not citable unless certified 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22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M v F &amp; Anor </a:t>
            </a: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[2025] EWHC 801 (Fam), Harris J, 2 April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Publication of Case Details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BD878B-CDD9-2A74-DE02-ED69163E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Judgments</a:t>
            </a:r>
          </a:p>
        </p:txBody>
      </p:sp>
    </p:spTree>
    <p:extLst>
      <p:ext uri="{BB962C8B-B14F-4D97-AF65-F5344CB8AC3E}">
        <p14:creationId xmlns:p14="http://schemas.microsoft.com/office/powerpoint/2010/main" val="2922284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585D33-BA3B-809C-8B31-D46D055A34C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443942"/>
            <a:ext cx="10515600" cy="3634129"/>
          </a:xfrm>
        </p:spPr>
        <p:txBody>
          <a:bodyPr>
            <a:normAutofit/>
          </a:bodyPr>
          <a:lstStyle/>
          <a:p>
            <a:pPr marL="45720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2"/>
              </a:rPr>
              <a:t>Re A Child (Application for a declaration of non-parentage post adoption)</a:t>
            </a: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EWFC 109, HHJ Burrows (s9), 14 April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The court can still make Declarations in such circumstances, but would it be in the child’s interests?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5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15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3"/>
              </a:rPr>
              <a:t>Re A &amp; B (Declaration of Non-Parentage) </a:t>
            </a: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[2025] EWFC 41, Cobb J, 4 March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Headline: Considerations when deciding whether to determine a Declaration of Parentage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5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0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hlinkClick r:id="rId4"/>
              </a:rPr>
              <a:t>KL v BA</a:t>
            </a: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[2025] EWHC 102 (Fam), DHCJ Powell, 27 January 2025</a:t>
            </a:r>
          </a:p>
          <a:p>
            <a:pPr marL="171450" marR="0" lvl="0" indent="-171450" algn="just" defTabSz="685800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5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r>
              <a:rPr kumimoji="0" lang="en-GB" sz="15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Headline: The debate as to removal of ‘wrongful’ PR continues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3D8042-B4DB-F711-F692-C36557828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 of Parentage &amp; PR</a:t>
            </a:r>
          </a:p>
        </p:txBody>
      </p:sp>
    </p:spTree>
    <p:extLst>
      <p:ext uri="{BB962C8B-B14F-4D97-AF65-F5344CB8AC3E}">
        <p14:creationId xmlns:p14="http://schemas.microsoft.com/office/powerpoint/2010/main" val="265667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 sh2" id="{D144248E-BB2A-4EF2-933A-6393FF5A44D5}" vid="{E03F7187-99C4-41E5-9CDA-CAE36EDCA3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A1E0308B02541939F605972550EAD" ma:contentTypeVersion="16" ma:contentTypeDescription="Create a new document." ma:contentTypeScope="" ma:versionID="e8abb36a49fda64bef6af5a7938b613a">
  <xsd:schema xmlns:xsd="http://www.w3.org/2001/XMLSchema" xmlns:xs="http://www.w3.org/2001/XMLSchema" xmlns:p="http://schemas.microsoft.com/office/2006/metadata/properties" xmlns:ns2="c98fcef2-2606-4a8f-aac5-967b1dffbd89" xmlns:ns3="d72229c5-0f72-4403-9b9a-a7d551af05a9" targetNamespace="http://schemas.microsoft.com/office/2006/metadata/properties" ma:root="true" ma:fieldsID="5bec84a0bd4c13b7db5241b887864e00" ns2:_="" ns3:_="">
    <xsd:import namespace="c98fcef2-2606-4a8f-aac5-967b1dffbd89"/>
    <xsd:import namespace="d72229c5-0f72-4403-9b9a-a7d551af05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8fcef2-2606-4a8f-aac5-967b1dffbd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0ede6a7-60f4-4864-8cac-e19fe5029830}" ma:internalName="TaxCatchAll" ma:showField="CatchAllData" ma:web="c98fcef2-2606-4a8f-aac5-967b1dffbd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2229c5-0f72-4403-9b9a-a7d551af05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18447d1-885b-4103-9c2d-df69581d6a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8fcef2-2606-4a8f-aac5-967b1dffbd89" xsi:nil="true"/>
    <lcf76f155ced4ddcb4097134ff3c332f xmlns="d72229c5-0f72-4403-9b9a-a7d551af05a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65922B-817B-4B83-B851-C7F6AFFA459E}"/>
</file>

<file path=customXml/itemProps2.xml><?xml version="1.0" encoding="utf-8"?>
<ds:datastoreItem xmlns:ds="http://schemas.openxmlformats.org/officeDocument/2006/customXml" ds:itemID="{C62F850C-ABBC-4678-B279-CA1DD14154EA}">
  <ds:schemaRefs>
    <ds:schemaRef ds:uri="http://schemas.microsoft.com/office/2006/metadata/properties"/>
    <ds:schemaRef ds:uri="http://schemas.microsoft.com/office/infopath/2007/PartnerControls"/>
    <ds:schemaRef ds:uri="c98fcef2-2606-4a8f-aac5-967b1dffbd89"/>
    <ds:schemaRef ds:uri="d72229c5-0f72-4403-9b9a-a7d551af05a9"/>
  </ds:schemaRefs>
</ds:datastoreItem>
</file>

<file path=customXml/itemProps3.xml><?xml version="1.0" encoding="utf-8"?>
<ds:datastoreItem xmlns:ds="http://schemas.openxmlformats.org/officeDocument/2006/customXml" ds:itemID="{1EA6486B-999F-464F-B972-F617C69587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sh3</Template>
  <TotalTime>14</TotalTime>
  <Words>943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Open Sans</vt:lpstr>
      <vt:lpstr>Office Theme</vt:lpstr>
      <vt:lpstr>Private Law Update</vt:lpstr>
      <vt:lpstr>Section 37</vt:lpstr>
      <vt:lpstr>Intermediaries</vt:lpstr>
      <vt:lpstr>Costs</vt:lpstr>
      <vt:lpstr>Dispute Resolution (Including NCDR)</vt:lpstr>
      <vt:lpstr>Risk</vt:lpstr>
      <vt:lpstr>Change of Name</vt:lpstr>
      <vt:lpstr>Judgments</vt:lpstr>
      <vt:lpstr>Declarations of Parentage &amp; PR</vt:lpstr>
      <vt:lpstr>Progression of Contact (1)</vt:lpstr>
      <vt:lpstr>Progression of Contact (2)</vt:lpstr>
      <vt:lpstr>Guidance – Writing to Children</vt:lpstr>
      <vt:lpstr>… And more Guidance!</vt:lpstr>
      <vt:lpstr>Pathfinder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Hicks</dc:creator>
  <cp:lastModifiedBy>Mark Chaloner</cp:lastModifiedBy>
  <cp:revision>2</cp:revision>
  <dcterms:created xsi:type="dcterms:W3CDTF">2023-09-25T14:57:36Z</dcterms:created>
  <dcterms:modified xsi:type="dcterms:W3CDTF">2025-06-19T15:05:25Z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0x01010014EA1E0308B02541939F605972550EAD</vt:lpwstr>
  </property>
  <property fmtid="{D5CDD505-2E9C-101B-9397-08002B2CF9AE}" pid="3" name="MediaServiceImageTags">
    <vt:lpwstr/>
  </property>
</Properties>
</file>