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69" r:id="rId8"/>
    <p:sldId id="260" r:id="rId9"/>
    <p:sldId id="262" r:id="rId10"/>
    <p:sldId id="263" r:id="rId11"/>
    <p:sldId id="265" r:id="rId12"/>
    <p:sldId id="271" r:id="rId13"/>
    <p:sldId id="270" r:id="rId14"/>
    <p:sldId id="272" r:id="rId15"/>
    <p:sldId id="273" r:id="rId16"/>
    <p:sldId id="266" r:id="rId17"/>
    <p:sldId id="268"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1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1" d="100"/>
          <a:sy n="101" d="100"/>
        </p:scale>
        <p:origin x="126" y="11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erine Urquhart" userId="3dfae349-f30a-4907-8df3-8ff3d493a91c" providerId="ADAL" clId="{07C3C2F6-DC46-4192-9F78-AA65F174291F}"/>
    <pc:docChg chg="custSel addSld delSld modSld">
      <pc:chgData name="Catherine Urquhart" userId="3dfae349-f30a-4907-8df3-8ff3d493a91c" providerId="ADAL" clId="{07C3C2F6-DC46-4192-9F78-AA65F174291F}" dt="2025-08-15T09:16:30.198" v="7476" actId="27636"/>
      <pc:docMkLst>
        <pc:docMk/>
      </pc:docMkLst>
      <pc:sldChg chg="modSp mod">
        <pc:chgData name="Catherine Urquhart" userId="3dfae349-f30a-4907-8df3-8ff3d493a91c" providerId="ADAL" clId="{07C3C2F6-DC46-4192-9F78-AA65F174291F}" dt="2025-08-15T09:16:30.198" v="7476" actId="27636"/>
        <pc:sldMkLst>
          <pc:docMk/>
          <pc:sldMk cId="4039145090" sldId="256"/>
        </pc:sldMkLst>
        <pc:spChg chg="mod">
          <ac:chgData name="Catherine Urquhart" userId="3dfae349-f30a-4907-8df3-8ff3d493a91c" providerId="ADAL" clId="{07C3C2F6-DC46-4192-9F78-AA65F174291F}" dt="2025-08-15T09:16:30.198" v="7476" actId="27636"/>
          <ac:spMkLst>
            <pc:docMk/>
            <pc:sldMk cId="4039145090" sldId="256"/>
            <ac:spMk id="2" creationId="{FA87ACDC-23E2-052E-89F1-8879146EF672}"/>
          </ac:spMkLst>
        </pc:spChg>
        <pc:spChg chg="mod">
          <ac:chgData name="Catherine Urquhart" userId="3dfae349-f30a-4907-8df3-8ff3d493a91c" providerId="ADAL" clId="{07C3C2F6-DC46-4192-9F78-AA65F174291F}" dt="2025-08-12T11:57:11.339" v="5513" actId="14100"/>
          <ac:spMkLst>
            <pc:docMk/>
            <pc:sldMk cId="4039145090" sldId="256"/>
            <ac:spMk id="3" creationId="{8D7BE4BE-3B61-F376-4CF0-19F109E66288}"/>
          </ac:spMkLst>
        </pc:spChg>
      </pc:sldChg>
      <pc:sldChg chg="modSp mod">
        <pc:chgData name="Catherine Urquhart" userId="3dfae349-f30a-4907-8df3-8ff3d493a91c" providerId="ADAL" clId="{07C3C2F6-DC46-4192-9F78-AA65F174291F}" dt="2025-08-12T13:28:08.244" v="6943" actId="20577"/>
        <pc:sldMkLst>
          <pc:docMk/>
          <pc:sldMk cId="2653634999" sldId="257"/>
        </pc:sldMkLst>
        <pc:spChg chg="mod">
          <ac:chgData name="Catherine Urquhart" userId="3dfae349-f30a-4907-8df3-8ff3d493a91c" providerId="ADAL" clId="{07C3C2F6-DC46-4192-9F78-AA65F174291F}" dt="2025-08-12T13:28:08.244" v="6943" actId="20577"/>
          <ac:spMkLst>
            <pc:docMk/>
            <pc:sldMk cId="2653634999" sldId="257"/>
            <ac:spMk id="2" creationId="{A441748D-805D-926C-53E0-9B9CB8855582}"/>
          </ac:spMkLst>
        </pc:spChg>
        <pc:spChg chg="mod">
          <ac:chgData name="Catherine Urquhart" userId="3dfae349-f30a-4907-8df3-8ff3d493a91c" providerId="ADAL" clId="{07C3C2F6-DC46-4192-9F78-AA65F174291F}" dt="2025-08-12T10:18:05.077" v="22" actId="20577"/>
          <ac:spMkLst>
            <pc:docMk/>
            <pc:sldMk cId="2653634999" sldId="257"/>
            <ac:spMk id="3" creationId="{C85B147B-69FB-60A2-C0EC-2C626D03B3D1}"/>
          </ac:spMkLst>
        </pc:spChg>
      </pc:sldChg>
      <pc:sldChg chg="del">
        <pc:chgData name="Catherine Urquhart" userId="3dfae349-f30a-4907-8df3-8ff3d493a91c" providerId="ADAL" clId="{07C3C2F6-DC46-4192-9F78-AA65F174291F}" dt="2025-08-12T10:22:41.831" v="659" actId="2696"/>
        <pc:sldMkLst>
          <pc:docMk/>
          <pc:sldMk cId="3794760078" sldId="258"/>
        </pc:sldMkLst>
      </pc:sldChg>
      <pc:sldChg chg="modSp mod">
        <pc:chgData name="Catherine Urquhart" userId="3dfae349-f30a-4907-8df3-8ff3d493a91c" providerId="ADAL" clId="{07C3C2F6-DC46-4192-9F78-AA65F174291F}" dt="2025-08-12T13:28:17.440" v="6956" actId="20577"/>
        <pc:sldMkLst>
          <pc:docMk/>
          <pc:sldMk cId="1091873599" sldId="259"/>
        </pc:sldMkLst>
        <pc:spChg chg="mod">
          <ac:chgData name="Catherine Urquhart" userId="3dfae349-f30a-4907-8df3-8ff3d493a91c" providerId="ADAL" clId="{07C3C2F6-DC46-4192-9F78-AA65F174291F}" dt="2025-08-12T13:28:17.440" v="6956" actId="20577"/>
          <ac:spMkLst>
            <pc:docMk/>
            <pc:sldMk cId="1091873599" sldId="259"/>
            <ac:spMk id="2" creationId="{04955E5E-FEA5-DDDE-F3F1-2FD987BC5B85}"/>
          </ac:spMkLst>
        </pc:spChg>
        <pc:spChg chg="mod">
          <ac:chgData name="Catherine Urquhart" userId="3dfae349-f30a-4907-8df3-8ff3d493a91c" providerId="ADAL" clId="{07C3C2F6-DC46-4192-9F78-AA65F174291F}" dt="2025-08-12T10:31:14.533" v="1188" actId="20577"/>
          <ac:spMkLst>
            <pc:docMk/>
            <pc:sldMk cId="1091873599" sldId="259"/>
            <ac:spMk id="3" creationId="{52BCF968-7865-56AB-4CBE-260751DC5DC0}"/>
          </ac:spMkLst>
        </pc:spChg>
      </pc:sldChg>
      <pc:sldChg chg="modSp mod">
        <pc:chgData name="Catherine Urquhart" userId="3dfae349-f30a-4907-8df3-8ff3d493a91c" providerId="ADAL" clId="{07C3C2F6-DC46-4192-9F78-AA65F174291F}" dt="2025-08-12T13:31:14.515" v="7126" actId="20577"/>
        <pc:sldMkLst>
          <pc:docMk/>
          <pc:sldMk cId="1841218388" sldId="260"/>
        </pc:sldMkLst>
        <pc:spChg chg="mod">
          <ac:chgData name="Catherine Urquhart" userId="3dfae349-f30a-4907-8df3-8ff3d493a91c" providerId="ADAL" clId="{07C3C2F6-DC46-4192-9F78-AA65F174291F}" dt="2025-08-12T13:31:14.515" v="7126" actId="20577"/>
          <ac:spMkLst>
            <pc:docMk/>
            <pc:sldMk cId="1841218388" sldId="260"/>
            <ac:spMk id="2" creationId="{A441748D-805D-926C-53E0-9B9CB8855582}"/>
          </ac:spMkLst>
        </pc:spChg>
        <pc:spChg chg="mod">
          <ac:chgData name="Catherine Urquhart" userId="3dfae349-f30a-4907-8df3-8ff3d493a91c" providerId="ADAL" clId="{07C3C2F6-DC46-4192-9F78-AA65F174291F}" dt="2025-08-12T11:08:35.065" v="1745" actId="20577"/>
          <ac:spMkLst>
            <pc:docMk/>
            <pc:sldMk cId="1841218388" sldId="260"/>
            <ac:spMk id="3" creationId="{C85B147B-69FB-60A2-C0EC-2C626D03B3D1}"/>
          </ac:spMkLst>
        </pc:spChg>
      </pc:sldChg>
      <pc:sldChg chg="del">
        <pc:chgData name="Catherine Urquhart" userId="3dfae349-f30a-4907-8df3-8ff3d493a91c" providerId="ADAL" clId="{07C3C2F6-DC46-4192-9F78-AA65F174291F}" dt="2025-08-12T11:11:28.669" v="2259" actId="2696"/>
        <pc:sldMkLst>
          <pc:docMk/>
          <pc:sldMk cId="3952139853" sldId="261"/>
        </pc:sldMkLst>
      </pc:sldChg>
      <pc:sldChg chg="modSp mod">
        <pc:chgData name="Catherine Urquhart" userId="3dfae349-f30a-4907-8df3-8ff3d493a91c" providerId="ADAL" clId="{07C3C2F6-DC46-4192-9F78-AA65F174291F}" dt="2025-08-12T13:31:53.175" v="7156" actId="20577"/>
        <pc:sldMkLst>
          <pc:docMk/>
          <pc:sldMk cId="2152803674" sldId="262"/>
        </pc:sldMkLst>
        <pc:spChg chg="mod">
          <ac:chgData name="Catherine Urquhart" userId="3dfae349-f30a-4907-8df3-8ff3d493a91c" providerId="ADAL" clId="{07C3C2F6-DC46-4192-9F78-AA65F174291F}" dt="2025-08-12T13:31:53.175" v="7156" actId="20577"/>
          <ac:spMkLst>
            <pc:docMk/>
            <pc:sldMk cId="2152803674" sldId="262"/>
            <ac:spMk id="2" creationId="{04955E5E-FEA5-DDDE-F3F1-2FD987BC5B85}"/>
          </ac:spMkLst>
        </pc:spChg>
        <pc:spChg chg="mod">
          <ac:chgData name="Catherine Urquhart" userId="3dfae349-f30a-4907-8df3-8ff3d493a91c" providerId="ADAL" clId="{07C3C2F6-DC46-4192-9F78-AA65F174291F}" dt="2025-08-12T11:25:08.392" v="2327" actId="20577"/>
          <ac:spMkLst>
            <pc:docMk/>
            <pc:sldMk cId="2152803674" sldId="262"/>
            <ac:spMk id="3" creationId="{52BCF968-7865-56AB-4CBE-260751DC5DC0}"/>
          </ac:spMkLst>
        </pc:spChg>
      </pc:sldChg>
      <pc:sldChg chg="modSp mod">
        <pc:chgData name="Catherine Urquhart" userId="3dfae349-f30a-4907-8df3-8ff3d493a91c" providerId="ADAL" clId="{07C3C2F6-DC46-4192-9F78-AA65F174291F}" dt="2025-08-12T13:32:24.678" v="7157" actId="20577"/>
        <pc:sldMkLst>
          <pc:docMk/>
          <pc:sldMk cId="3651524376" sldId="263"/>
        </pc:sldMkLst>
        <pc:spChg chg="mod">
          <ac:chgData name="Catherine Urquhart" userId="3dfae349-f30a-4907-8df3-8ff3d493a91c" providerId="ADAL" clId="{07C3C2F6-DC46-4192-9F78-AA65F174291F}" dt="2025-08-12T13:32:24.678" v="7157" actId="20577"/>
          <ac:spMkLst>
            <pc:docMk/>
            <pc:sldMk cId="3651524376" sldId="263"/>
            <ac:spMk id="2" creationId="{A441748D-805D-926C-53E0-9B9CB8855582}"/>
          </ac:spMkLst>
        </pc:spChg>
        <pc:spChg chg="mod">
          <ac:chgData name="Catherine Urquhart" userId="3dfae349-f30a-4907-8df3-8ff3d493a91c" providerId="ADAL" clId="{07C3C2F6-DC46-4192-9F78-AA65F174291F}" dt="2025-08-12T11:29:05.500" v="2803" actId="20577"/>
          <ac:spMkLst>
            <pc:docMk/>
            <pc:sldMk cId="3651524376" sldId="263"/>
            <ac:spMk id="3" creationId="{C85B147B-69FB-60A2-C0EC-2C626D03B3D1}"/>
          </ac:spMkLst>
        </pc:spChg>
      </pc:sldChg>
      <pc:sldChg chg="del">
        <pc:chgData name="Catherine Urquhart" userId="3dfae349-f30a-4907-8df3-8ff3d493a91c" providerId="ADAL" clId="{07C3C2F6-DC46-4192-9F78-AA65F174291F}" dt="2025-08-12T11:35:11.496" v="3432" actId="2696"/>
        <pc:sldMkLst>
          <pc:docMk/>
          <pc:sldMk cId="1060890003" sldId="264"/>
        </pc:sldMkLst>
      </pc:sldChg>
      <pc:sldChg chg="modSp mod">
        <pc:chgData name="Catherine Urquhart" userId="3dfae349-f30a-4907-8df3-8ff3d493a91c" providerId="ADAL" clId="{07C3C2F6-DC46-4192-9F78-AA65F174291F}" dt="2025-08-12T13:32:36.693" v="7182" actId="20577"/>
        <pc:sldMkLst>
          <pc:docMk/>
          <pc:sldMk cId="1154854456" sldId="265"/>
        </pc:sldMkLst>
        <pc:spChg chg="mod">
          <ac:chgData name="Catherine Urquhart" userId="3dfae349-f30a-4907-8df3-8ff3d493a91c" providerId="ADAL" clId="{07C3C2F6-DC46-4192-9F78-AA65F174291F}" dt="2025-08-12T13:32:36.693" v="7182" actId="20577"/>
          <ac:spMkLst>
            <pc:docMk/>
            <pc:sldMk cId="1154854456" sldId="265"/>
            <ac:spMk id="2" creationId="{04955E5E-FEA5-DDDE-F3F1-2FD987BC5B85}"/>
          </ac:spMkLst>
        </pc:spChg>
        <pc:spChg chg="mod">
          <ac:chgData name="Catherine Urquhart" userId="3dfae349-f30a-4907-8df3-8ff3d493a91c" providerId="ADAL" clId="{07C3C2F6-DC46-4192-9F78-AA65F174291F}" dt="2025-08-12T13:32:29.001" v="7159" actId="20577"/>
          <ac:spMkLst>
            <pc:docMk/>
            <pc:sldMk cId="1154854456" sldId="265"/>
            <ac:spMk id="3" creationId="{52BCF968-7865-56AB-4CBE-260751DC5DC0}"/>
          </ac:spMkLst>
        </pc:spChg>
      </pc:sldChg>
      <pc:sldChg chg="modSp mod">
        <pc:chgData name="Catherine Urquhart" userId="3dfae349-f30a-4907-8df3-8ff3d493a91c" providerId="ADAL" clId="{07C3C2F6-DC46-4192-9F78-AA65F174291F}" dt="2025-08-12T11:54:31.101" v="5302" actId="20577"/>
        <pc:sldMkLst>
          <pc:docMk/>
          <pc:sldMk cId="1661278739" sldId="266"/>
        </pc:sldMkLst>
        <pc:spChg chg="mod">
          <ac:chgData name="Catherine Urquhart" userId="3dfae349-f30a-4907-8df3-8ff3d493a91c" providerId="ADAL" clId="{07C3C2F6-DC46-4192-9F78-AA65F174291F}" dt="2025-08-12T11:54:31.101" v="5302" actId="20577"/>
          <ac:spMkLst>
            <pc:docMk/>
            <pc:sldMk cId="1661278739" sldId="266"/>
            <ac:spMk id="3" creationId="{C85B147B-69FB-60A2-C0EC-2C626D03B3D1}"/>
          </ac:spMkLst>
        </pc:spChg>
      </pc:sldChg>
      <pc:sldChg chg="del">
        <pc:chgData name="Catherine Urquhart" userId="3dfae349-f30a-4907-8df3-8ff3d493a91c" providerId="ADAL" clId="{07C3C2F6-DC46-4192-9F78-AA65F174291F}" dt="2025-08-12T11:54:38.738" v="5303" actId="2696"/>
        <pc:sldMkLst>
          <pc:docMk/>
          <pc:sldMk cId="1937500123" sldId="267"/>
        </pc:sldMkLst>
      </pc:sldChg>
      <pc:sldChg chg="modSp mod">
        <pc:chgData name="Catherine Urquhart" userId="3dfae349-f30a-4907-8df3-8ff3d493a91c" providerId="ADAL" clId="{07C3C2F6-DC46-4192-9F78-AA65F174291F}" dt="2025-08-12T11:56:12.530" v="5438" actId="20577"/>
        <pc:sldMkLst>
          <pc:docMk/>
          <pc:sldMk cId="1011837581" sldId="268"/>
        </pc:sldMkLst>
        <pc:spChg chg="mod">
          <ac:chgData name="Catherine Urquhart" userId="3dfae349-f30a-4907-8df3-8ff3d493a91c" providerId="ADAL" clId="{07C3C2F6-DC46-4192-9F78-AA65F174291F}" dt="2025-08-12T11:56:12.530" v="5438" actId="20577"/>
          <ac:spMkLst>
            <pc:docMk/>
            <pc:sldMk cId="1011837581" sldId="268"/>
            <ac:spMk id="2" creationId="{04955E5E-FEA5-DDDE-F3F1-2FD987BC5B85}"/>
          </ac:spMkLst>
        </pc:spChg>
        <pc:spChg chg="mod">
          <ac:chgData name="Catherine Urquhart" userId="3dfae349-f30a-4907-8df3-8ff3d493a91c" providerId="ADAL" clId="{07C3C2F6-DC46-4192-9F78-AA65F174291F}" dt="2025-08-12T11:56:01.833" v="5417" actId="20577"/>
          <ac:spMkLst>
            <pc:docMk/>
            <pc:sldMk cId="1011837581" sldId="268"/>
            <ac:spMk id="3" creationId="{52BCF968-7865-56AB-4CBE-260751DC5DC0}"/>
          </ac:spMkLst>
        </pc:spChg>
      </pc:sldChg>
      <pc:sldChg chg="modSp add mod">
        <pc:chgData name="Catherine Urquhart" userId="3dfae349-f30a-4907-8df3-8ff3d493a91c" providerId="ADAL" clId="{07C3C2F6-DC46-4192-9F78-AA65F174291F}" dt="2025-08-12T13:30:33.599" v="7077" actId="20577"/>
        <pc:sldMkLst>
          <pc:docMk/>
          <pc:sldMk cId="990624985" sldId="269"/>
        </pc:sldMkLst>
        <pc:spChg chg="mod">
          <ac:chgData name="Catherine Urquhart" userId="3dfae349-f30a-4907-8df3-8ff3d493a91c" providerId="ADAL" clId="{07C3C2F6-DC46-4192-9F78-AA65F174291F}" dt="2025-08-12T13:30:33.599" v="7077" actId="20577"/>
          <ac:spMkLst>
            <pc:docMk/>
            <pc:sldMk cId="990624985" sldId="269"/>
            <ac:spMk id="2" creationId="{14A6D5B2-AE97-5C6A-7166-D30BB6C365FE}"/>
          </ac:spMkLst>
        </pc:spChg>
        <pc:spChg chg="mod">
          <ac:chgData name="Catherine Urquhart" userId="3dfae349-f30a-4907-8df3-8ff3d493a91c" providerId="ADAL" clId="{07C3C2F6-DC46-4192-9F78-AA65F174291F}" dt="2025-08-12T10:31:39.161" v="1238" actId="20577"/>
          <ac:spMkLst>
            <pc:docMk/>
            <pc:sldMk cId="990624985" sldId="269"/>
            <ac:spMk id="3" creationId="{017EDE1E-93A6-1140-848D-983565989415}"/>
          </ac:spMkLst>
        </pc:spChg>
      </pc:sldChg>
      <pc:sldChg chg="modSp add mod">
        <pc:chgData name="Catherine Urquhart" userId="3dfae349-f30a-4907-8df3-8ff3d493a91c" providerId="ADAL" clId="{07C3C2F6-DC46-4192-9F78-AA65F174291F}" dt="2025-08-12T13:35:05.722" v="7267" actId="20577"/>
        <pc:sldMkLst>
          <pc:docMk/>
          <pc:sldMk cId="2542952725" sldId="270"/>
        </pc:sldMkLst>
        <pc:spChg chg="mod">
          <ac:chgData name="Catherine Urquhart" userId="3dfae349-f30a-4907-8df3-8ff3d493a91c" providerId="ADAL" clId="{07C3C2F6-DC46-4192-9F78-AA65F174291F}" dt="2025-08-12T13:35:05.722" v="7267" actId="20577"/>
          <ac:spMkLst>
            <pc:docMk/>
            <pc:sldMk cId="2542952725" sldId="270"/>
            <ac:spMk id="2" creationId="{E6DC2609-0F33-711D-7D1D-C6096245C6F2}"/>
          </ac:spMkLst>
        </pc:spChg>
        <pc:spChg chg="mod">
          <ac:chgData name="Catherine Urquhart" userId="3dfae349-f30a-4907-8df3-8ff3d493a91c" providerId="ADAL" clId="{07C3C2F6-DC46-4192-9F78-AA65F174291F}" dt="2025-08-12T13:34:05.298" v="7186" actId="20577"/>
          <ac:spMkLst>
            <pc:docMk/>
            <pc:sldMk cId="2542952725" sldId="270"/>
            <ac:spMk id="3" creationId="{AB6F986D-4105-DB68-FFFD-1806EF51D58F}"/>
          </ac:spMkLst>
        </pc:spChg>
      </pc:sldChg>
      <pc:sldChg chg="modSp add mod">
        <pc:chgData name="Catherine Urquhart" userId="3dfae349-f30a-4907-8df3-8ff3d493a91c" providerId="ADAL" clId="{07C3C2F6-DC46-4192-9F78-AA65F174291F}" dt="2025-08-12T13:33:41.155" v="7184" actId="20577"/>
        <pc:sldMkLst>
          <pc:docMk/>
          <pc:sldMk cId="4004290317" sldId="271"/>
        </pc:sldMkLst>
        <pc:spChg chg="mod">
          <ac:chgData name="Catherine Urquhart" userId="3dfae349-f30a-4907-8df3-8ff3d493a91c" providerId="ADAL" clId="{07C3C2F6-DC46-4192-9F78-AA65F174291F}" dt="2025-08-12T13:33:41.155" v="7184" actId="20577"/>
          <ac:spMkLst>
            <pc:docMk/>
            <pc:sldMk cId="4004290317" sldId="271"/>
            <ac:spMk id="2" creationId="{3EF7533B-BE75-29AA-C475-DC64ECC96655}"/>
          </ac:spMkLst>
        </pc:spChg>
        <pc:spChg chg="mod">
          <ac:chgData name="Catherine Urquhart" userId="3dfae349-f30a-4907-8df3-8ff3d493a91c" providerId="ADAL" clId="{07C3C2F6-DC46-4192-9F78-AA65F174291F}" dt="2025-08-12T11:38:20.886" v="3800" actId="20577"/>
          <ac:spMkLst>
            <pc:docMk/>
            <pc:sldMk cId="4004290317" sldId="271"/>
            <ac:spMk id="3" creationId="{72BAB560-5742-9235-582B-EF89773E19AB}"/>
          </ac:spMkLst>
        </pc:spChg>
      </pc:sldChg>
      <pc:sldChg chg="modSp add mod">
        <pc:chgData name="Catherine Urquhart" userId="3dfae349-f30a-4907-8df3-8ff3d493a91c" providerId="ADAL" clId="{07C3C2F6-DC46-4192-9F78-AA65F174291F}" dt="2025-08-12T13:35:55.211" v="7349" actId="20577"/>
        <pc:sldMkLst>
          <pc:docMk/>
          <pc:sldMk cId="752101152" sldId="272"/>
        </pc:sldMkLst>
        <pc:spChg chg="mod">
          <ac:chgData name="Catherine Urquhart" userId="3dfae349-f30a-4907-8df3-8ff3d493a91c" providerId="ADAL" clId="{07C3C2F6-DC46-4192-9F78-AA65F174291F}" dt="2025-08-12T13:35:55.211" v="7349" actId="20577"/>
          <ac:spMkLst>
            <pc:docMk/>
            <pc:sldMk cId="752101152" sldId="272"/>
            <ac:spMk id="2" creationId="{1978F145-2097-70B8-3A87-A946D483D677}"/>
          </ac:spMkLst>
        </pc:spChg>
        <pc:spChg chg="mod">
          <ac:chgData name="Catherine Urquhart" userId="3dfae349-f30a-4907-8df3-8ff3d493a91c" providerId="ADAL" clId="{07C3C2F6-DC46-4192-9F78-AA65F174291F}" dt="2025-08-12T13:35:19.076" v="7269" actId="20577"/>
          <ac:spMkLst>
            <pc:docMk/>
            <pc:sldMk cId="752101152" sldId="272"/>
            <ac:spMk id="3" creationId="{02CFD290-8D91-B336-ED18-FCD1C450F027}"/>
          </ac:spMkLst>
        </pc:spChg>
      </pc:sldChg>
      <pc:sldChg chg="modSp add mod">
        <pc:chgData name="Catherine Urquhart" userId="3dfae349-f30a-4907-8df3-8ff3d493a91c" providerId="ADAL" clId="{07C3C2F6-DC46-4192-9F78-AA65F174291F}" dt="2025-08-12T13:36:53.219" v="7373" actId="20577"/>
        <pc:sldMkLst>
          <pc:docMk/>
          <pc:sldMk cId="2108163167" sldId="273"/>
        </pc:sldMkLst>
        <pc:spChg chg="mod">
          <ac:chgData name="Catherine Urquhart" userId="3dfae349-f30a-4907-8df3-8ff3d493a91c" providerId="ADAL" clId="{07C3C2F6-DC46-4192-9F78-AA65F174291F}" dt="2025-08-12T13:36:53.219" v="7373" actId="20577"/>
          <ac:spMkLst>
            <pc:docMk/>
            <pc:sldMk cId="2108163167" sldId="273"/>
            <ac:spMk id="2" creationId="{825FCB85-FF1E-C162-398C-CAD5566DFC34}"/>
          </ac:spMkLst>
        </pc:spChg>
        <pc:spChg chg="mod">
          <ac:chgData name="Catherine Urquhart" userId="3dfae349-f30a-4907-8df3-8ff3d493a91c" providerId="ADAL" clId="{07C3C2F6-DC46-4192-9F78-AA65F174291F}" dt="2025-08-12T13:36:20.762" v="7351" actId="20577"/>
          <ac:spMkLst>
            <pc:docMk/>
            <pc:sldMk cId="2108163167" sldId="273"/>
            <ac:spMk id="3" creationId="{7510D46D-9127-F3B7-E96D-B67647C7309F}"/>
          </ac:spMkLst>
        </pc:spChg>
      </pc:sldChg>
    </pc:docChg>
  </pc:docChgLst>
  <pc:docChgLst>
    <pc:chgData name="Catherine Urquhart" userId="3dfae349-f30a-4907-8df3-8ff3d493a91c" providerId="ADAL" clId="{ED44A521-9FF5-49AD-ACA0-11E71B798DE2}"/>
    <pc:docChg chg="modSld">
      <pc:chgData name="Catherine Urquhart" userId="3dfae349-f30a-4907-8df3-8ff3d493a91c" providerId="ADAL" clId="{ED44A521-9FF5-49AD-ACA0-11E71B798DE2}" dt="2025-08-13T14:46:29.986" v="3" actId="20577"/>
      <pc:docMkLst>
        <pc:docMk/>
      </pc:docMkLst>
      <pc:sldChg chg="modSp mod">
        <pc:chgData name="Catherine Urquhart" userId="3dfae349-f30a-4907-8df3-8ff3d493a91c" providerId="ADAL" clId="{ED44A521-9FF5-49AD-ACA0-11E71B798DE2}" dt="2025-08-13T14:46:29.986" v="3" actId="20577"/>
        <pc:sldMkLst>
          <pc:docMk/>
          <pc:sldMk cId="1091873599" sldId="259"/>
        </pc:sldMkLst>
        <pc:spChg chg="mod">
          <ac:chgData name="Catherine Urquhart" userId="3dfae349-f30a-4907-8df3-8ff3d493a91c" providerId="ADAL" clId="{ED44A521-9FF5-49AD-ACA0-11E71B798DE2}" dt="2025-08-13T14:46:29.986" v="3" actId="20577"/>
          <ac:spMkLst>
            <pc:docMk/>
            <pc:sldMk cId="1091873599" sldId="259"/>
            <ac:spMk id="2" creationId="{04955E5E-FEA5-DDDE-F3F1-2FD987BC5B8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D0C2-6608-ABF0-B5D9-3671652FEDED}"/>
              </a:ext>
            </a:extLst>
          </p:cNvPr>
          <p:cNvSpPr>
            <a:spLocks noGrp="1"/>
          </p:cNvSpPr>
          <p:nvPr>
            <p:ph type="ctrTitle" hasCustomPrompt="1"/>
          </p:nvPr>
        </p:nvSpPr>
        <p:spPr>
          <a:xfrm>
            <a:off x="1524000" y="1600200"/>
            <a:ext cx="9144000" cy="2387600"/>
          </a:xfrm>
        </p:spPr>
        <p:txBody>
          <a:bodyPr anchor="b"/>
          <a:lstStyle>
            <a:lvl1pPr algn="ctr">
              <a:defRPr sz="6000"/>
            </a:lvl1pPr>
          </a:lstStyle>
          <a:p>
            <a:r>
              <a:rPr lang="en-US" dirty="0"/>
              <a:t>Title of the talk</a:t>
            </a:r>
            <a:endParaRPr lang="en-GB" dirty="0"/>
          </a:p>
        </p:txBody>
      </p:sp>
      <p:sp>
        <p:nvSpPr>
          <p:cNvPr id="3" name="Subtitle 2">
            <a:extLst>
              <a:ext uri="{FF2B5EF4-FFF2-40B4-BE49-F238E27FC236}">
                <a16:creationId xmlns:a16="http://schemas.microsoft.com/office/drawing/2014/main" id="{23A96F61-9600-DBEC-816B-4686AFD946D9}"/>
              </a:ext>
            </a:extLst>
          </p:cNvPr>
          <p:cNvSpPr>
            <a:spLocks noGrp="1"/>
          </p:cNvSpPr>
          <p:nvPr>
            <p:ph type="subTitle" idx="1" hasCustomPrompt="1"/>
          </p:nvPr>
        </p:nvSpPr>
        <p:spPr>
          <a:xfrm>
            <a:off x="1524000" y="4258743"/>
            <a:ext cx="9144000" cy="99905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Speaker names</a:t>
            </a:r>
          </a:p>
          <a:p>
            <a:endParaRPr lang="en-GB" dirty="0"/>
          </a:p>
        </p:txBody>
      </p:sp>
      <p:sp>
        <p:nvSpPr>
          <p:cNvPr id="12" name="Text Placeholder 11">
            <a:extLst>
              <a:ext uri="{FF2B5EF4-FFF2-40B4-BE49-F238E27FC236}">
                <a16:creationId xmlns:a16="http://schemas.microsoft.com/office/drawing/2014/main" id="{17DC469F-EA63-7ADD-BCA6-6EBCD7A077DB}"/>
              </a:ext>
            </a:extLst>
          </p:cNvPr>
          <p:cNvSpPr>
            <a:spLocks noGrp="1"/>
          </p:cNvSpPr>
          <p:nvPr>
            <p:ph type="body" sz="quarter" idx="10" hasCustomPrompt="1"/>
          </p:nvPr>
        </p:nvSpPr>
        <p:spPr>
          <a:xfrm>
            <a:off x="1524000" y="5421313"/>
            <a:ext cx="9144000" cy="681037"/>
          </a:xfrm>
        </p:spPr>
        <p:txBody>
          <a:bodyPr>
            <a:normAutofit/>
          </a:bodyPr>
          <a:lstStyle>
            <a:lvl1pPr marL="0" indent="0">
              <a:buNone/>
              <a:defRPr sz="2400"/>
            </a:lvl1pPr>
          </a:lstStyle>
          <a:p>
            <a:pPr lvl="0"/>
            <a:r>
              <a:rPr lang="en-US" dirty="0"/>
              <a:t>Date</a:t>
            </a:r>
            <a:endParaRPr lang="en-GB" dirty="0"/>
          </a:p>
        </p:txBody>
      </p:sp>
    </p:spTree>
    <p:extLst>
      <p:ext uri="{BB962C8B-B14F-4D97-AF65-F5344CB8AC3E}">
        <p14:creationId xmlns:p14="http://schemas.microsoft.com/office/powerpoint/2010/main" val="2018102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7B412F-96F9-5D23-A609-D02C25C1715D}"/>
              </a:ext>
            </a:extLst>
          </p:cNvPr>
          <p:cNvSpPr>
            <a:spLocks noGrp="1"/>
          </p:cNvSpPr>
          <p:nvPr>
            <p:ph idx="1"/>
          </p:nvPr>
        </p:nvSpPr>
        <p:spPr>
          <a:xfrm>
            <a:off x="838200" y="2642696"/>
            <a:ext cx="10515600" cy="3442219"/>
          </a:xfrm>
        </p:spPr>
        <p:txBody>
          <a:bodyPr>
            <a:normAutofit/>
          </a:bodyPr>
          <a:lstStyle>
            <a:lvl1pPr algn="l">
              <a:defRPr sz="2200"/>
            </a:lvl1pPr>
            <a:lvl2pPr algn="l">
              <a:defRPr sz="2200"/>
            </a:lvl2pPr>
            <a:lvl3pPr algn="l">
              <a:defRPr sz="2200"/>
            </a:lvl3pPr>
            <a:lvl4pPr algn="l">
              <a:defRPr sz="2200"/>
            </a:lvl4pPr>
            <a:lvl5pPr algn="l">
              <a:defRPr sz="2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1">
            <a:extLst>
              <a:ext uri="{FF2B5EF4-FFF2-40B4-BE49-F238E27FC236}">
                <a16:creationId xmlns:a16="http://schemas.microsoft.com/office/drawing/2014/main" id="{DAD90DB5-ADC8-BFDE-5C99-68A0E02C048A}"/>
              </a:ext>
            </a:extLst>
          </p:cNvPr>
          <p:cNvSpPr>
            <a:spLocks noGrp="1"/>
          </p:cNvSpPr>
          <p:nvPr>
            <p:ph type="title" hasCustomPrompt="1"/>
          </p:nvPr>
        </p:nvSpPr>
        <p:spPr>
          <a:xfrm>
            <a:off x="838200" y="1621125"/>
            <a:ext cx="10515600" cy="822817"/>
          </a:xfrm>
        </p:spPr>
        <p:txBody>
          <a:bodyPr>
            <a:normAutofit/>
          </a:bodyPr>
          <a:lstStyle>
            <a:lvl1pPr algn="l">
              <a:defRPr sz="3400"/>
            </a:lvl1pPr>
          </a:lstStyle>
          <a:p>
            <a:r>
              <a:rPr lang="en-US" dirty="0"/>
              <a:t>Click to add title</a:t>
            </a:r>
            <a:endParaRPr lang="en-GB" dirty="0"/>
          </a:p>
        </p:txBody>
      </p:sp>
    </p:spTree>
    <p:extLst>
      <p:ext uri="{BB962C8B-B14F-4D97-AF65-F5344CB8AC3E}">
        <p14:creationId xmlns:p14="http://schemas.microsoft.com/office/powerpoint/2010/main" val="2202557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391D64E-25CE-4D71-E7E3-FCB088659DDC}"/>
              </a:ext>
            </a:extLst>
          </p:cNvPr>
          <p:cNvSpPr>
            <a:spLocks noGrp="1"/>
          </p:cNvSpPr>
          <p:nvPr>
            <p:ph type="body" sz="quarter" idx="10" hasCustomPrompt="1"/>
          </p:nvPr>
        </p:nvSpPr>
        <p:spPr>
          <a:xfrm>
            <a:off x="838200" y="2593571"/>
            <a:ext cx="5197475" cy="3324629"/>
          </a:xfrm>
        </p:spPr>
        <p:txBody>
          <a:bodyPr/>
          <a:lstStyle>
            <a:lvl1pPr marL="0" indent="0" algn="l">
              <a:buNone/>
              <a:defRPr/>
            </a:lvl1pPr>
          </a:lstStyle>
          <a:p>
            <a:pPr lvl="0"/>
            <a:r>
              <a:rPr lang="en-US" dirty="0"/>
              <a:t>Click to add text</a:t>
            </a:r>
            <a:endParaRPr lang="en-GB" dirty="0"/>
          </a:p>
        </p:txBody>
      </p:sp>
      <p:sp>
        <p:nvSpPr>
          <p:cNvPr id="6" name="Picture Placeholder 5">
            <a:extLst>
              <a:ext uri="{FF2B5EF4-FFF2-40B4-BE49-F238E27FC236}">
                <a16:creationId xmlns:a16="http://schemas.microsoft.com/office/drawing/2014/main" id="{D17D8E95-37DB-8FEC-4F38-170B007B5DE6}"/>
              </a:ext>
            </a:extLst>
          </p:cNvPr>
          <p:cNvSpPr>
            <a:spLocks noGrp="1"/>
          </p:cNvSpPr>
          <p:nvPr>
            <p:ph type="pic" sz="quarter" idx="11" hasCustomPrompt="1"/>
          </p:nvPr>
        </p:nvSpPr>
        <p:spPr>
          <a:xfrm>
            <a:off x="6167438" y="2593571"/>
            <a:ext cx="5186362" cy="3324630"/>
          </a:xfrm>
        </p:spPr>
        <p:txBody>
          <a:bodyPr/>
          <a:lstStyle>
            <a:lvl1pPr marL="0" indent="0" algn="l">
              <a:buNone/>
              <a:defRPr/>
            </a:lvl1pPr>
          </a:lstStyle>
          <a:p>
            <a:r>
              <a:rPr lang="en-US" dirty="0"/>
              <a:t>Add picture</a:t>
            </a:r>
            <a:endParaRPr lang="en-GB" dirty="0"/>
          </a:p>
        </p:txBody>
      </p:sp>
      <p:sp>
        <p:nvSpPr>
          <p:cNvPr id="8" name="Title 1">
            <a:extLst>
              <a:ext uri="{FF2B5EF4-FFF2-40B4-BE49-F238E27FC236}">
                <a16:creationId xmlns:a16="http://schemas.microsoft.com/office/drawing/2014/main" id="{DB345C77-D659-CC7F-1804-63AAC08D81F6}"/>
              </a:ext>
            </a:extLst>
          </p:cNvPr>
          <p:cNvSpPr>
            <a:spLocks noGrp="1"/>
          </p:cNvSpPr>
          <p:nvPr>
            <p:ph type="title" hasCustomPrompt="1"/>
          </p:nvPr>
        </p:nvSpPr>
        <p:spPr>
          <a:xfrm>
            <a:off x="838200" y="1621125"/>
            <a:ext cx="10515600" cy="822817"/>
          </a:xfrm>
        </p:spPr>
        <p:txBody>
          <a:bodyPr>
            <a:normAutofit/>
          </a:bodyPr>
          <a:lstStyle>
            <a:lvl1pPr algn="l">
              <a:defRPr sz="3400"/>
            </a:lvl1pPr>
          </a:lstStyle>
          <a:p>
            <a:r>
              <a:rPr lang="en-US" dirty="0"/>
              <a:t>Click to add title</a:t>
            </a:r>
            <a:endParaRPr lang="en-GB" dirty="0"/>
          </a:p>
        </p:txBody>
      </p:sp>
    </p:spTree>
    <p:extLst>
      <p:ext uri="{BB962C8B-B14F-4D97-AF65-F5344CB8AC3E}">
        <p14:creationId xmlns:p14="http://schemas.microsoft.com/office/powerpoint/2010/main" val="3324216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0746134-A321-56F0-5607-0AEED8D5B414}"/>
              </a:ext>
            </a:extLst>
          </p:cNvPr>
          <p:cNvSpPr>
            <a:spLocks noGrp="1"/>
          </p:cNvSpPr>
          <p:nvPr>
            <p:ph sz="quarter" idx="10" hasCustomPrompt="1"/>
          </p:nvPr>
        </p:nvSpPr>
        <p:spPr>
          <a:xfrm>
            <a:off x="838200" y="2609850"/>
            <a:ext cx="10515600" cy="3241675"/>
          </a:xfrm>
        </p:spPr>
        <p:txBody>
          <a:bodyPr/>
          <a:lstStyle>
            <a:lvl1pPr marL="0" indent="0" algn="l">
              <a:buNone/>
              <a:defRPr/>
            </a:lvl1pPr>
          </a:lstStyle>
          <a:p>
            <a:pPr lvl="0"/>
            <a:r>
              <a:rPr lang="en-US" dirty="0"/>
              <a:t>Click to add text</a:t>
            </a:r>
            <a:endParaRPr lang="en-GB" dirty="0"/>
          </a:p>
        </p:txBody>
      </p:sp>
      <p:sp>
        <p:nvSpPr>
          <p:cNvPr id="6" name="Title 1">
            <a:extLst>
              <a:ext uri="{FF2B5EF4-FFF2-40B4-BE49-F238E27FC236}">
                <a16:creationId xmlns:a16="http://schemas.microsoft.com/office/drawing/2014/main" id="{218635C8-0074-BE36-C50C-7117BFF21729}"/>
              </a:ext>
            </a:extLst>
          </p:cNvPr>
          <p:cNvSpPr>
            <a:spLocks noGrp="1"/>
          </p:cNvSpPr>
          <p:nvPr>
            <p:ph type="title" hasCustomPrompt="1"/>
          </p:nvPr>
        </p:nvSpPr>
        <p:spPr>
          <a:xfrm>
            <a:off x="838200" y="1621125"/>
            <a:ext cx="10515600" cy="822817"/>
          </a:xfrm>
        </p:spPr>
        <p:txBody>
          <a:bodyPr>
            <a:normAutofit/>
          </a:bodyPr>
          <a:lstStyle>
            <a:lvl1pPr algn="l">
              <a:defRPr sz="3400"/>
            </a:lvl1pPr>
          </a:lstStyle>
          <a:p>
            <a:r>
              <a:rPr lang="en-US" dirty="0"/>
              <a:t>Click to add title</a:t>
            </a:r>
            <a:endParaRPr lang="en-GB" dirty="0"/>
          </a:p>
        </p:txBody>
      </p:sp>
    </p:spTree>
    <p:extLst>
      <p:ext uri="{BB962C8B-B14F-4D97-AF65-F5344CB8AC3E}">
        <p14:creationId xmlns:p14="http://schemas.microsoft.com/office/powerpoint/2010/main" val="4434796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52C311-573F-0BA8-8002-46E2CADB4BAC}"/>
              </a:ext>
            </a:extLst>
          </p:cNvPr>
          <p:cNvSpPr>
            <a:spLocks noGrp="1"/>
          </p:cNvSpPr>
          <p:nvPr>
            <p:ph type="title"/>
          </p:nvPr>
        </p:nvSpPr>
        <p:spPr>
          <a:xfrm>
            <a:off x="838200" y="2019358"/>
            <a:ext cx="10515600" cy="1325563"/>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0F75A341-F71F-0E84-7984-57ADAA05ED73}"/>
              </a:ext>
            </a:extLst>
          </p:cNvPr>
          <p:cNvSpPr>
            <a:spLocks noGrp="1"/>
          </p:cNvSpPr>
          <p:nvPr>
            <p:ph type="body" idx="1"/>
          </p:nvPr>
        </p:nvSpPr>
        <p:spPr>
          <a:xfrm>
            <a:off x="838200" y="3582785"/>
            <a:ext cx="10515600" cy="2594178"/>
          </a:xfrm>
          <a:prstGeom prst="rect">
            <a:avLst/>
          </a:prstGeom>
        </p:spPr>
        <p:txBody>
          <a:bodyPr vert="horz" lIns="91440" tIns="45720" rIns="91440" bIns="45720" rtlCol="0">
            <a:normAutofit/>
          </a:bodyPr>
          <a:lstStyle/>
          <a:p>
            <a:pPr lvl="0"/>
            <a:r>
              <a:rPr lang="en-US" dirty="0"/>
              <a:t>Insert text</a:t>
            </a:r>
            <a:endParaRPr lang="en-GB" dirty="0"/>
          </a:p>
        </p:txBody>
      </p:sp>
      <p:sp>
        <p:nvSpPr>
          <p:cNvPr id="7" name="Rectangle 6">
            <a:extLst>
              <a:ext uri="{FF2B5EF4-FFF2-40B4-BE49-F238E27FC236}">
                <a16:creationId xmlns:a16="http://schemas.microsoft.com/office/drawing/2014/main" id="{FBF24A4E-7DF8-B1B7-DA2D-A829C6807CB2}"/>
              </a:ext>
            </a:extLst>
          </p:cNvPr>
          <p:cNvSpPr/>
          <p:nvPr userDrawn="1"/>
        </p:nvSpPr>
        <p:spPr>
          <a:xfrm>
            <a:off x="0" y="6326155"/>
            <a:ext cx="12192000" cy="531845"/>
          </a:xfrm>
          <a:prstGeom prst="rect">
            <a:avLst/>
          </a:prstGeom>
          <a:solidFill>
            <a:srgbClr val="0081A3"/>
          </a:solidFill>
          <a:ln>
            <a:solidFill>
              <a:srgbClr val="0081A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4316CDE8-E6B3-4863-DFF1-850DB5930F6B}"/>
              </a:ext>
            </a:extLst>
          </p:cNvPr>
          <p:cNvSpPr txBox="1"/>
          <p:nvPr userDrawn="1"/>
        </p:nvSpPr>
        <p:spPr>
          <a:xfrm>
            <a:off x="8873030" y="6438188"/>
            <a:ext cx="3405930" cy="307777"/>
          </a:xfrm>
          <a:prstGeom prst="rect">
            <a:avLst/>
          </a:prstGeom>
          <a:noFill/>
        </p:spPr>
        <p:txBody>
          <a:bodyPr wrap="square" rtlCol="0">
            <a:spAutoFit/>
          </a:bodyPr>
          <a:lstStyle/>
          <a:p>
            <a:r>
              <a:rPr lang="en-US" sz="1400" dirty="0">
                <a:solidFill>
                  <a:schemeClr val="bg1"/>
                </a:solidFill>
                <a:latin typeface="Open Sans" panose="020B0606030504020204" pitchFamily="34" charset="0"/>
                <a:ea typeface="Open Sans" panose="020B0606030504020204" pitchFamily="34" charset="0"/>
                <a:cs typeface="Open Sans" panose="020B0606030504020204" pitchFamily="34" charset="0"/>
              </a:rPr>
              <a:t>www.42br.com  |  @42BR_Barristers</a:t>
            </a:r>
          </a:p>
        </p:txBody>
      </p:sp>
      <p:pic>
        <p:nvPicPr>
          <p:cNvPr id="9" name="Picture 8" descr="A blue and black logo&#10;&#10;Description automatically generated">
            <a:extLst>
              <a:ext uri="{FF2B5EF4-FFF2-40B4-BE49-F238E27FC236}">
                <a16:creationId xmlns:a16="http://schemas.microsoft.com/office/drawing/2014/main" id="{F7033EFB-F4F4-4343-FDC4-1278545AAE09}"/>
              </a:ext>
            </a:extLst>
          </p:cNvPr>
          <p:cNvPicPr>
            <a:picLocks noChangeAspect="1"/>
          </p:cNvPicPr>
          <p:nvPr userDrawn="1"/>
        </p:nvPicPr>
        <p:blipFill rotWithShape="1">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t="13912" b="16030"/>
          <a:stretch/>
        </p:blipFill>
        <p:spPr>
          <a:xfrm>
            <a:off x="8565434" y="118744"/>
            <a:ext cx="3023460" cy="1315616"/>
          </a:xfrm>
          <a:prstGeom prst="rect">
            <a:avLst/>
          </a:prstGeom>
        </p:spPr>
      </p:pic>
      <p:sp>
        <p:nvSpPr>
          <p:cNvPr id="10" name="Rectangle 9">
            <a:extLst>
              <a:ext uri="{FF2B5EF4-FFF2-40B4-BE49-F238E27FC236}">
                <a16:creationId xmlns:a16="http://schemas.microsoft.com/office/drawing/2014/main" id="{DF4CD92D-50CB-B3D5-F985-295DA81021B2}"/>
              </a:ext>
            </a:extLst>
          </p:cNvPr>
          <p:cNvSpPr/>
          <p:nvPr userDrawn="1"/>
        </p:nvSpPr>
        <p:spPr>
          <a:xfrm>
            <a:off x="3982" y="118744"/>
            <a:ext cx="8869048" cy="1315616"/>
          </a:xfrm>
          <a:prstGeom prst="rect">
            <a:avLst/>
          </a:prstGeom>
          <a:solidFill>
            <a:srgbClr val="0081A3"/>
          </a:solidFill>
          <a:ln>
            <a:solidFill>
              <a:srgbClr val="0081A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ACD7E9EC-C5C7-A9D9-DAE5-5EDBA1ADD2E1}"/>
              </a:ext>
            </a:extLst>
          </p:cNvPr>
          <p:cNvSpPr/>
          <p:nvPr userDrawn="1"/>
        </p:nvSpPr>
        <p:spPr>
          <a:xfrm>
            <a:off x="11353800" y="118744"/>
            <a:ext cx="842182" cy="1315616"/>
          </a:xfrm>
          <a:prstGeom prst="rect">
            <a:avLst/>
          </a:prstGeom>
          <a:solidFill>
            <a:srgbClr val="0081A3"/>
          </a:solidFill>
          <a:ln>
            <a:solidFill>
              <a:srgbClr val="0081A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4091832"/>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4" r:id="rId4"/>
  </p:sldLayoutIdLst>
  <p:txStyles>
    <p:titleStyle>
      <a:lvl1pPr algn="ctr" defTabSz="914400" rtl="0" eaLnBrk="1" latinLnBrk="0" hangingPunct="1">
        <a:lnSpc>
          <a:spcPct val="90000"/>
        </a:lnSpc>
        <a:spcBef>
          <a:spcPct val="0"/>
        </a:spcBef>
        <a:buNone/>
        <a:defRPr sz="4400" kern="1200">
          <a:solidFill>
            <a:srgbClr val="0081A3"/>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ctr" defTabSz="914400" rtl="0" eaLnBrk="1" latinLnBrk="0" hangingPunct="1">
        <a:lnSpc>
          <a:spcPct val="90000"/>
        </a:lnSpc>
        <a:spcBef>
          <a:spcPts val="1000"/>
        </a:spcBef>
        <a:buFont typeface="Arial" panose="020B0604020202020204" pitchFamily="34" charset="0"/>
        <a:buChar char="•"/>
        <a:defRPr sz="2800" kern="1200">
          <a:solidFill>
            <a:srgbClr val="0081A3"/>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ctr" defTabSz="914400" rtl="0" eaLnBrk="1" latinLnBrk="0" hangingPunct="1">
        <a:lnSpc>
          <a:spcPct val="90000"/>
        </a:lnSpc>
        <a:spcBef>
          <a:spcPts val="500"/>
        </a:spcBef>
        <a:buFont typeface="Arial" panose="020B0604020202020204" pitchFamily="34" charset="0"/>
        <a:buChar char="•"/>
        <a:defRPr sz="2400" kern="1200">
          <a:solidFill>
            <a:srgbClr val="0081A3"/>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ctr" defTabSz="914400" rtl="0" eaLnBrk="1" latinLnBrk="0" hangingPunct="1">
        <a:lnSpc>
          <a:spcPct val="90000"/>
        </a:lnSpc>
        <a:spcBef>
          <a:spcPts val="500"/>
        </a:spcBef>
        <a:buFont typeface="Arial" panose="020B0604020202020204" pitchFamily="34" charset="0"/>
        <a:buChar char="•"/>
        <a:defRPr sz="2000" kern="1200">
          <a:solidFill>
            <a:srgbClr val="0081A3"/>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ctr" defTabSz="914400" rtl="0" eaLnBrk="1" latinLnBrk="0" hangingPunct="1">
        <a:lnSpc>
          <a:spcPct val="90000"/>
        </a:lnSpc>
        <a:spcBef>
          <a:spcPts val="500"/>
        </a:spcBef>
        <a:buFont typeface="Arial" panose="020B0604020202020204" pitchFamily="34" charset="0"/>
        <a:buChar char="•"/>
        <a:defRPr sz="1800" kern="1200">
          <a:solidFill>
            <a:srgbClr val="0081A3"/>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ctr" defTabSz="914400" rtl="0" eaLnBrk="1" latinLnBrk="0" hangingPunct="1">
        <a:lnSpc>
          <a:spcPct val="90000"/>
        </a:lnSpc>
        <a:spcBef>
          <a:spcPts val="500"/>
        </a:spcBef>
        <a:buFont typeface="Arial" panose="020B0604020202020204" pitchFamily="34" charset="0"/>
        <a:buChar char="•"/>
        <a:defRPr sz="1800" kern="1200">
          <a:solidFill>
            <a:srgbClr val="0081A3"/>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Sam.Healy@42br.com" TargetMode="External"/><Relationship Id="rId2" Type="http://schemas.openxmlformats.org/officeDocument/2006/relationships/hyperlink" Target="mailto:Catherine.Urquhart@42br.com"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7ACDC-23E2-052E-89F1-8879146EF672}"/>
              </a:ext>
            </a:extLst>
          </p:cNvPr>
          <p:cNvSpPr>
            <a:spLocks noGrp="1"/>
          </p:cNvSpPr>
          <p:nvPr>
            <p:ph type="ctrTitle"/>
          </p:nvPr>
        </p:nvSpPr>
        <p:spPr>
          <a:xfrm>
            <a:off x="1524000" y="1600199"/>
            <a:ext cx="9144000" cy="2658543"/>
          </a:xfrm>
        </p:spPr>
        <p:txBody>
          <a:bodyPr>
            <a:normAutofit/>
          </a:bodyPr>
          <a:lstStyle/>
          <a:p>
            <a:pPr>
              <a:lnSpc>
                <a:spcPct val="100000"/>
              </a:lnSpc>
            </a:pPr>
            <a:r>
              <a:rPr lang="en-US" dirty="0"/>
              <a:t>INTERIM RELIEF</a:t>
            </a:r>
            <a:br>
              <a:rPr lang="en-US"/>
            </a:br>
            <a:r>
              <a:rPr lang="en-US" sz="3600"/>
              <a:t>Money </a:t>
            </a:r>
            <a:r>
              <a:rPr lang="en-US" sz="3600" dirty="0"/>
              <a:t>for nothing?! Why employees </a:t>
            </a:r>
            <a:br>
              <a:rPr lang="en-US" sz="3600" dirty="0"/>
            </a:br>
            <a:r>
              <a:rPr lang="en-US" sz="3600" dirty="0"/>
              <a:t>seek interim relief – and how employers </a:t>
            </a:r>
            <a:br>
              <a:rPr lang="en-US" sz="3600" dirty="0"/>
            </a:br>
            <a:r>
              <a:rPr lang="en-US" sz="3600" dirty="0"/>
              <a:t>can fight the claims</a:t>
            </a:r>
            <a:endParaRPr lang="en-GB" sz="3600" dirty="0"/>
          </a:p>
        </p:txBody>
      </p:sp>
      <p:sp>
        <p:nvSpPr>
          <p:cNvPr id="3" name="Subtitle 2">
            <a:extLst>
              <a:ext uri="{FF2B5EF4-FFF2-40B4-BE49-F238E27FC236}">
                <a16:creationId xmlns:a16="http://schemas.microsoft.com/office/drawing/2014/main" id="{8D7BE4BE-3B61-F376-4CF0-19F109E66288}"/>
              </a:ext>
            </a:extLst>
          </p:cNvPr>
          <p:cNvSpPr>
            <a:spLocks noGrp="1"/>
          </p:cNvSpPr>
          <p:nvPr>
            <p:ph type="subTitle" idx="1"/>
          </p:nvPr>
        </p:nvSpPr>
        <p:spPr>
          <a:xfrm>
            <a:off x="1524000" y="4591049"/>
            <a:ext cx="9144000" cy="1190625"/>
          </a:xfrm>
        </p:spPr>
        <p:txBody>
          <a:bodyPr/>
          <a:lstStyle/>
          <a:p>
            <a:r>
              <a:rPr lang="en-GB" dirty="0"/>
              <a:t>Catherine Urquhart and Sam Healy </a:t>
            </a:r>
          </a:p>
        </p:txBody>
      </p:sp>
    </p:spTree>
    <p:extLst>
      <p:ext uri="{BB962C8B-B14F-4D97-AF65-F5344CB8AC3E}">
        <p14:creationId xmlns:p14="http://schemas.microsoft.com/office/powerpoint/2010/main" val="4039145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4C99D-5BCD-CD3C-AE6D-C6BEADFE202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DC2609-0F33-711D-7D1D-C6096245C6F2}"/>
              </a:ext>
            </a:extLst>
          </p:cNvPr>
          <p:cNvSpPr>
            <a:spLocks noGrp="1"/>
          </p:cNvSpPr>
          <p:nvPr>
            <p:ph sz="quarter" idx="10"/>
          </p:nvPr>
        </p:nvSpPr>
        <p:spPr/>
        <p:txBody>
          <a:bodyPr>
            <a:noAutofit/>
          </a:bodyPr>
          <a:lstStyle/>
          <a:p>
            <a:pPr marL="457200" indent="-457200">
              <a:lnSpc>
                <a:spcPct val="150000"/>
              </a:lnSpc>
              <a:buFont typeface="Arial" panose="020B0604020202020204" pitchFamily="34" charset="0"/>
              <a:buChar char="•"/>
            </a:pPr>
            <a:r>
              <a:rPr lang="en-US" sz="1800" dirty="0"/>
              <a:t>Primary remedies are re-instatement, or re-engagement (s129(3) ERA)</a:t>
            </a:r>
          </a:p>
          <a:p>
            <a:pPr marL="457200" indent="-457200">
              <a:lnSpc>
                <a:spcPct val="150000"/>
              </a:lnSpc>
              <a:buFont typeface="Arial" panose="020B0604020202020204" pitchFamily="34" charset="0"/>
              <a:buChar char="•"/>
            </a:pPr>
            <a:r>
              <a:rPr lang="en-US" sz="1800" dirty="0"/>
              <a:t>If neither are possible/acceptable to the respondent, then Tribunal orders continuation of the contract (ss129(8)-130 ERA) </a:t>
            </a:r>
          </a:p>
          <a:p>
            <a:pPr marL="457200" indent="-457200">
              <a:lnSpc>
                <a:spcPct val="150000"/>
              </a:lnSpc>
              <a:buFont typeface="Arial" panose="020B0604020202020204" pitchFamily="34" charset="0"/>
              <a:buChar char="•"/>
            </a:pPr>
            <a:r>
              <a:rPr lang="en-US" sz="1800" dirty="0"/>
              <a:t>If R does not attend the IR hearing, continuation of contract will be imposed (s129(9) ERA) </a:t>
            </a:r>
          </a:p>
          <a:p>
            <a:pPr marL="457200" indent="-457200">
              <a:lnSpc>
                <a:spcPct val="150000"/>
              </a:lnSpc>
              <a:buFont typeface="Arial" panose="020B0604020202020204" pitchFamily="34" charset="0"/>
              <a:buChar char="•"/>
            </a:pPr>
            <a:r>
              <a:rPr lang="en-US" sz="1800" dirty="0"/>
              <a:t>Onerous burden on the respondent as not possible to recoup the salary even if the claimant ultimately loses. Parties can apply to vary or revoke order if circumstances change (s131 ERA) </a:t>
            </a:r>
            <a:endParaRPr lang="en-GB" sz="1800" dirty="0"/>
          </a:p>
        </p:txBody>
      </p:sp>
      <p:sp>
        <p:nvSpPr>
          <p:cNvPr id="3" name="Title 2">
            <a:extLst>
              <a:ext uri="{FF2B5EF4-FFF2-40B4-BE49-F238E27FC236}">
                <a16:creationId xmlns:a16="http://schemas.microsoft.com/office/drawing/2014/main" id="{AB6F986D-4105-DB68-FFFD-1806EF51D58F}"/>
              </a:ext>
            </a:extLst>
          </p:cNvPr>
          <p:cNvSpPr>
            <a:spLocks noGrp="1"/>
          </p:cNvSpPr>
          <p:nvPr>
            <p:ph type="title"/>
          </p:nvPr>
        </p:nvSpPr>
        <p:spPr/>
        <p:txBody>
          <a:bodyPr/>
          <a:lstStyle/>
          <a:p>
            <a:r>
              <a:rPr lang="en-US" dirty="0"/>
              <a:t>Remedy for the successful claimant</a:t>
            </a:r>
            <a:endParaRPr lang="en-GB" dirty="0"/>
          </a:p>
        </p:txBody>
      </p:sp>
    </p:spTree>
    <p:extLst>
      <p:ext uri="{BB962C8B-B14F-4D97-AF65-F5344CB8AC3E}">
        <p14:creationId xmlns:p14="http://schemas.microsoft.com/office/powerpoint/2010/main" val="2542952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B3FF8-A130-AA90-9C2D-DA43E13300A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78F145-2097-70B8-3A87-A946D483D677}"/>
              </a:ext>
            </a:extLst>
          </p:cNvPr>
          <p:cNvSpPr>
            <a:spLocks noGrp="1"/>
          </p:cNvSpPr>
          <p:nvPr>
            <p:ph sz="quarter" idx="10"/>
          </p:nvPr>
        </p:nvSpPr>
        <p:spPr/>
        <p:txBody>
          <a:bodyPr>
            <a:noAutofit/>
          </a:bodyPr>
          <a:lstStyle/>
          <a:p>
            <a:pPr marL="342900" lvl="0" indent="-342900" algn="just">
              <a:lnSpc>
                <a:spcPct val="100000"/>
              </a:lnSpc>
              <a:spcAft>
                <a:spcPts val="800"/>
              </a:spcAft>
              <a:buFont typeface="Symbol" panose="05050102010706020507" pitchFamily="18" charset="2"/>
              <a:buChar char=""/>
            </a:pPr>
            <a:r>
              <a:rPr lang="en-US" sz="1800" dirty="0"/>
              <a:t>Act fast – the application must be submitted within seven days of the EDT (s128(2) ERA) </a:t>
            </a:r>
          </a:p>
          <a:p>
            <a:pPr marL="342900" lvl="0" indent="-342900" algn="just">
              <a:lnSpc>
                <a:spcPct val="100000"/>
              </a:lnSpc>
              <a:spcAft>
                <a:spcPts val="800"/>
              </a:spcAft>
              <a:buFont typeface="Symbol" panose="05050102010706020507" pitchFamily="18" charset="2"/>
              <a:buChar char=""/>
            </a:pPr>
            <a:r>
              <a:rPr lang="en-US" sz="1800" dirty="0"/>
              <a:t>Use the application to pressure the respondent to settle – especially if you win! </a:t>
            </a:r>
          </a:p>
          <a:p>
            <a:pPr marL="342900" lvl="0" indent="-342900" algn="just">
              <a:lnSpc>
                <a:spcPct val="100000"/>
              </a:lnSpc>
              <a:spcAft>
                <a:spcPts val="800"/>
              </a:spcAft>
              <a:buFont typeface="Symbol" panose="05050102010706020507" pitchFamily="18" charset="2"/>
              <a:buChar char=""/>
            </a:pPr>
            <a:r>
              <a:rPr lang="en-US" sz="1800" dirty="0"/>
              <a:t>Think through all elements that you will have to prove at the final hearing – you will need a strong argument that each element is ‘likely’ to succeed </a:t>
            </a:r>
          </a:p>
          <a:p>
            <a:pPr marL="342900" lvl="0" indent="-342900" algn="just">
              <a:lnSpc>
                <a:spcPct val="100000"/>
              </a:lnSpc>
              <a:spcAft>
                <a:spcPts val="800"/>
              </a:spcAft>
              <a:buFont typeface="Symbol" panose="05050102010706020507" pitchFamily="18" charset="2"/>
              <a:buChar char=""/>
            </a:pPr>
            <a:r>
              <a:rPr lang="en-US" sz="1800" dirty="0"/>
              <a:t>Put in a signed witness statement explaining why you say you were dismissed for a prohibited reason</a:t>
            </a:r>
          </a:p>
          <a:p>
            <a:pPr marL="342900" lvl="0" indent="-342900" algn="just">
              <a:lnSpc>
                <a:spcPct val="100000"/>
              </a:lnSpc>
              <a:spcAft>
                <a:spcPts val="800"/>
              </a:spcAft>
              <a:buFont typeface="Symbol" panose="05050102010706020507" pitchFamily="18" charset="2"/>
              <a:buChar char=""/>
            </a:pPr>
            <a:r>
              <a:rPr lang="en-US" sz="1800" dirty="0"/>
              <a:t>Try to anticipate the arguments that the respondent is likely to run as you won’t yet have their ET3 to guide you </a:t>
            </a:r>
            <a:endParaRPr lang="en-GB" sz="1800" dirty="0"/>
          </a:p>
        </p:txBody>
      </p:sp>
      <p:sp>
        <p:nvSpPr>
          <p:cNvPr id="3" name="Title 2">
            <a:extLst>
              <a:ext uri="{FF2B5EF4-FFF2-40B4-BE49-F238E27FC236}">
                <a16:creationId xmlns:a16="http://schemas.microsoft.com/office/drawing/2014/main" id="{02CFD290-8D91-B336-ED18-FCD1C450F027}"/>
              </a:ext>
            </a:extLst>
          </p:cNvPr>
          <p:cNvSpPr>
            <a:spLocks noGrp="1"/>
          </p:cNvSpPr>
          <p:nvPr>
            <p:ph type="title"/>
          </p:nvPr>
        </p:nvSpPr>
        <p:spPr/>
        <p:txBody>
          <a:bodyPr/>
          <a:lstStyle/>
          <a:p>
            <a:r>
              <a:rPr lang="en-US" dirty="0"/>
              <a:t>Tips for claimants</a:t>
            </a:r>
            <a:endParaRPr lang="en-GB" dirty="0"/>
          </a:p>
        </p:txBody>
      </p:sp>
    </p:spTree>
    <p:extLst>
      <p:ext uri="{BB962C8B-B14F-4D97-AF65-F5344CB8AC3E}">
        <p14:creationId xmlns:p14="http://schemas.microsoft.com/office/powerpoint/2010/main" val="752101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179ED-D806-E23C-54F6-953BFF4931A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25FCB85-FF1E-C162-398C-CAD5566DFC34}"/>
              </a:ext>
            </a:extLst>
          </p:cNvPr>
          <p:cNvSpPr>
            <a:spLocks noGrp="1"/>
          </p:cNvSpPr>
          <p:nvPr>
            <p:ph sz="quarter" idx="10"/>
          </p:nvPr>
        </p:nvSpPr>
        <p:spPr/>
        <p:txBody>
          <a:bodyPr>
            <a:noAutofit/>
          </a:bodyPr>
          <a:lstStyle/>
          <a:p>
            <a:pPr marL="457200" indent="-457200">
              <a:lnSpc>
                <a:spcPct val="150000"/>
              </a:lnSpc>
              <a:buFont typeface="Arial" panose="020B0604020202020204" pitchFamily="34" charset="0"/>
              <a:buChar char="•"/>
            </a:pPr>
            <a:r>
              <a:rPr lang="en-US" sz="1800" dirty="0"/>
              <a:t>Check the claimant has complied with all the formalities for making the application</a:t>
            </a:r>
          </a:p>
          <a:p>
            <a:pPr marL="457200" indent="-457200">
              <a:lnSpc>
                <a:spcPct val="150000"/>
              </a:lnSpc>
              <a:buFont typeface="Arial" panose="020B0604020202020204" pitchFamily="34" charset="0"/>
              <a:buChar char="•"/>
            </a:pPr>
            <a:r>
              <a:rPr lang="en-US" sz="1800" dirty="0"/>
              <a:t>Ensure you have been given at least seven days’ notice of the IR hearing</a:t>
            </a:r>
          </a:p>
          <a:p>
            <a:pPr marL="457200" indent="-457200">
              <a:lnSpc>
                <a:spcPct val="150000"/>
              </a:lnSpc>
              <a:buFont typeface="Arial" panose="020B0604020202020204" pitchFamily="34" charset="0"/>
              <a:buChar char="•"/>
            </a:pPr>
            <a:r>
              <a:rPr lang="en-US" sz="1800" dirty="0"/>
              <a:t>Put in evidence focusing on what you say was the fair reason for the dismissal</a:t>
            </a:r>
          </a:p>
          <a:p>
            <a:pPr marL="457200" indent="-457200">
              <a:lnSpc>
                <a:spcPct val="150000"/>
              </a:lnSpc>
              <a:buFont typeface="Arial" panose="020B0604020202020204" pitchFamily="34" charset="0"/>
              <a:buChar char="•"/>
            </a:pPr>
            <a:r>
              <a:rPr lang="en-US" sz="1800" dirty="0"/>
              <a:t>If IR is awarded, ask for as early a final hearing as possible </a:t>
            </a:r>
          </a:p>
          <a:p>
            <a:pPr marL="457200" indent="-457200">
              <a:lnSpc>
                <a:spcPct val="150000"/>
              </a:lnSpc>
              <a:buFont typeface="Arial" panose="020B0604020202020204" pitchFamily="34" charset="0"/>
              <a:buChar char="•"/>
            </a:pPr>
            <a:r>
              <a:rPr lang="en-US" sz="1800" dirty="0"/>
              <a:t>Turn up to the IR hearing! Failure to attend means an award will be made in the claimant’s </a:t>
            </a:r>
            <a:r>
              <a:rPr lang="en-US" sz="1800" dirty="0" err="1"/>
              <a:t>favour</a:t>
            </a:r>
            <a:r>
              <a:rPr lang="en-US" sz="1800"/>
              <a:t> </a:t>
            </a:r>
            <a:endParaRPr lang="en-GB" sz="1800" dirty="0"/>
          </a:p>
        </p:txBody>
      </p:sp>
      <p:sp>
        <p:nvSpPr>
          <p:cNvPr id="3" name="Title 2">
            <a:extLst>
              <a:ext uri="{FF2B5EF4-FFF2-40B4-BE49-F238E27FC236}">
                <a16:creationId xmlns:a16="http://schemas.microsoft.com/office/drawing/2014/main" id="{7510D46D-9127-F3B7-E96D-B67647C7309F}"/>
              </a:ext>
            </a:extLst>
          </p:cNvPr>
          <p:cNvSpPr>
            <a:spLocks noGrp="1"/>
          </p:cNvSpPr>
          <p:nvPr>
            <p:ph type="title"/>
          </p:nvPr>
        </p:nvSpPr>
        <p:spPr/>
        <p:txBody>
          <a:bodyPr/>
          <a:lstStyle/>
          <a:p>
            <a:r>
              <a:rPr lang="en-US" dirty="0"/>
              <a:t>Tips for respondents</a:t>
            </a:r>
            <a:endParaRPr lang="en-GB" dirty="0"/>
          </a:p>
        </p:txBody>
      </p:sp>
    </p:spTree>
    <p:extLst>
      <p:ext uri="{BB962C8B-B14F-4D97-AF65-F5344CB8AC3E}">
        <p14:creationId xmlns:p14="http://schemas.microsoft.com/office/powerpoint/2010/main" val="2108163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5B147B-69FB-60A2-C0EC-2C626D03B3D1}"/>
              </a:ext>
            </a:extLst>
          </p:cNvPr>
          <p:cNvSpPr>
            <a:spLocks noGrp="1"/>
          </p:cNvSpPr>
          <p:nvPr>
            <p:ph type="title"/>
          </p:nvPr>
        </p:nvSpPr>
        <p:spPr>
          <a:xfrm>
            <a:off x="838200" y="3017591"/>
            <a:ext cx="10515600" cy="822817"/>
          </a:xfrm>
        </p:spPr>
        <p:txBody>
          <a:bodyPr>
            <a:normAutofit fontScale="90000"/>
          </a:bodyPr>
          <a:lstStyle/>
          <a:p>
            <a:r>
              <a:rPr lang="en-US" sz="5400" dirty="0"/>
              <a:t>Questions? </a:t>
            </a:r>
            <a:endParaRPr lang="en-GB" sz="5400" dirty="0"/>
          </a:p>
        </p:txBody>
      </p:sp>
    </p:spTree>
    <p:extLst>
      <p:ext uri="{BB962C8B-B14F-4D97-AF65-F5344CB8AC3E}">
        <p14:creationId xmlns:p14="http://schemas.microsoft.com/office/powerpoint/2010/main" val="1661278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955E5E-FEA5-DDDE-F3F1-2FD987BC5B85}"/>
              </a:ext>
            </a:extLst>
          </p:cNvPr>
          <p:cNvSpPr>
            <a:spLocks noGrp="1"/>
          </p:cNvSpPr>
          <p:nvPr>
            <p:ph sz="quarter" idx="10"/>
          </p:nvPr>
        </p:nvSpPr>
        <p:spPr/>
        <p:txBody>
          <a:bodyPr/>
          <a:lstStyle/>
          <a:p>
            <a:r>
              <a:rPr lang="en-US" dirty="0"/>
              <a:t>Catherine Urquhart: </a:t>
            </a:r>
            <a:r>
              <a:rPr lang="en-US" dirty="0">
                <a:hlinkClick r:id="rId2"/>
              </a:rPr>
              <a:t>Catherine.Urquhart@42br.com</a:t>
            </a:r>
            <a:endParaRPr lang="en-US" dirty="0"/>
          </a:p>
          <a:p>
            <a:endParaRPr lang="en-US" dirty="0"/>
          </a:p>
          <a:p>
            <a:r>
              <a:rPr lang="en-US" dirty="0"/>
              <a:t>Sam Healy: </a:t>
            </a:r>
            <a:r>
              <a:rPr lang="en-US" dirty="0">
                <a:hlinkClick r:id="rId3"/>
              </a:rPr>
              <a:t>Sam.Healy@42br.com</a:t>
            </a:r>
            <a:r>
              <a:rPr lang="en-US" dirty="0"/>
              <a:t> </a:t>
            </a:r>
          </a:p>
          <a:p>
            <a:endParaRPr lang="en-US" dirty="0"/>
          </a:p>
          <a:p>
            <a:r>
              <a:rPr lang="en-US" dirty="0"/>
              <a:t>020 7831 0222     	www.42br.com</a:t>
            </a:r>
          </a:p>
          <a:p>
            <a:endParaRPr lang="en-GB" dirty="0"/>
          </a:p>
        </p:txBody>
      </p:sp>
      <p:sp>
        <p:nvSpPr>
          <p:cNvPr id="3" name="Title 2">
            <a:extLst>
              <a:ext uri="{FF2B5EF4-FFF2-40B4-BE49-F238E27FC236}">
                <a16:creationId xmlns:a16="http://schemas.microsoft.com/office/drawing/2014/main" id="{52BCF968-7865-56AB-4CBE-260751DC5DC0}"/>
              </a:ext>
            </a:extLst>
          </p:cNvPr>
          <p:cNvSpPr>
            <a:spLocks noGrp="1"/>
          </p:cNvSpPr>
          <p:nvPr>
            <p:ph type="title"/>
          </p:nvPr>
        </p:nvSpPr>
        <p:spPr/>
        <p:txBody>
          <a:bodyPr/>
          <a:lstStyle/>
          <a:p>
            <a:r>
              <a:rPr lang="en-US" dirty="0"/>
              <a:t>Contacts </a:t>
            </a:r>
            <a:endParaRPr lang="en-GB" dirty="0"/>
          </a:p>
        </p:txBody>
      </p:sp>
    </p:spTree>
    <p:extLst>
      <p:ext uri="{BB962C8B-B14F-4D97-AF65-F5344CB8AC3E}">
        <p14:creationId xmlns:p14="http://schemas.microsoft.com/office/powerpoint/2010/main" val="1011837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41748D-805D-926C-53E0-9B9CB8855582}"/>
              </a:ext>
            </a:extLst>
          </p:cNvPr>
          <p:cNvSpPr>
            <a:spLocks noGrp="1"/>
          </p:cNvSpPr>
          <p:nvPr>
            <p:ph idx="1"/>
          </p:nvPr>
        </p:nvSpPr>
        <p:spPr/>
        <p:txBody>
          <a:bodyPr>
            <a:normAutofit fontScale="92500"/>
          </a:bodyPr>
          <a:lstStyle/>
          <a:p>
            <a:pPr>
              <a:lnSpc>
                <a:spcPct val="150000"/>
              </a:lnSpc>
            </a:pPr>
            <a:r>
              <a:rPr lang="en-US" dirty="0"/>
              <a:t>An unusual remedy that enables a dismissed claimant to keep their job – or at least their salary – until the final hearing of their claim</a:t>
            </a:r>
          </a:p>
          <a:p>
            <a:pPr>
              <a:lnSpc>
                <a:spcPct val="150000"/>
              </a:lnSpc>
            </a:pPr>
            <a:r>
              <a:rPr lang="en-US" dirty="0"/>
              <a:t>Only available in limited circumstances, typically when the claimant says they have been dismissed for whistleblowing or trade union activities</a:t>
            </a:r>
          </a:p>
          <a:p>
            <a:pPr>
              <a:lnSpc>
                <a:spcPct val="150000"/>
              </a:lnSpc>
            </a:pPr>
            <a:r>
              <a:rPr lang="en-US" dirty="0"/>
              <a:t>Not available in cases of ‘ordinary’ unfair dismissal or discriminatory dismissal</a:t>
            </a:r>
          </a:p>
          <a:p>
            <a:pPr>
              <a:lnSpc>
                <a:spcPct val="150000"/>
              </a:lnSpc>
            </a:pPr>
            <a:r>
              <a:rPr lang="en-US" dirty="0"/>
              <a:t>Very hard to persuade a Tribunal to grant it</a:t>
            </a:r>
            <a:endParaRPr lang="en-GB" dirty="0"/>
          </a:p>
        </p:txBody>
      </p:sp>
      <p:sp>
        <p:nvSpPr>
          <p:cNvPr id="3" name="Title 2">
            <a:extLst>
              <a:ext uri="{FF2B5EF4-FFF2-40B4-BE49-F238E27FC236}">
                <a16:creationId xmlns:a16="http://schemas.microsoft.com/office/drawing/2014/main" id="{C85B147B-69FB-60A2-C0EC-2C626D03B3D1}"/>
              </a:ext>
            </a:extLst>
          </p:cNvPr>
          <p:cNvSpPr>
            <a:spLocks noGrp="1"/>
          </p:cNvSpPr>
          <p:nvPr>
            <p:ph type="title"/>
          </p:nvPr>
        </p:nvSpPr>
        <p:spPr/>
        <p:txBody>
          <a:bodyPr/>
          <a:lstStyle/>
          <a:p>
            <a:r>
              <a:rPr lang="en-US" dirty="0"/>
              <a:t>What is interim relief?</a:t>
            </a:r>
            <a:endParaRPr lang="en-GB" dirty="0"/>
          </a:p>
        </p:txBody>
      </p:sp>
    </p:spTree>
    <p:extLst>
      <p:ext uri="{BB962C8B-B14F-4D97-AF65-F5344CB8AC3E}">
        <p14:creationId xmlns:p14="http://schemas.microsoft.com/office/powerpoint/2010/main" val="2653634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955E5E-FEA5-DDDE-F3F1-2FD987BC5B85}"/>
              </a:ext>
            </a:extLst>
          </p:cNvPr>
          <p:cNvSpPr>
            <a:spLocks noGrp="1"/>
          </p:cNvSpPr>
          <p:nvPr>
            <p:ph sz="quarter" idx="10"/>
          </p:nvPr>
        </p:nvSpPr>
        <p:spPr/>
        <p:txBody>
          <a:bodyPr>
            <a:normAutofit fontScale="85000" lnSpcReduction="10000"/>
          </a:bodyPr>
          <a:lstStyle/>
          <a:p>
            <a:pPr marL="457200" indent="-457200">
              <a:lnSpc>
                <a:spcPct val="150000"/>
              </a:lnSpc>
              <a:buFont typeface="Arial" panose="020B0604020202020204" pitchFamily="34" charset="0"/>
              <a:buChar char="•"/>
            </a:pPr>
            <a:r>
              <a:rPr lang="en-US" dirty="0"/>
              <a:t>Limited to dismissals related to activities considered to be in the broader public interest, not just the claimant’s private interests </a:t>
            </a:r>
          </a:p>
          <a:p>
            <a:pPr marL="457200" indent="-457200">
              <a:lnSpc>
                <a:spcPct val="150000"/>
              </a:lnSpc>
              <a:buFont typeface="Arial" panose="020B0604020202020204" pitchFamily="34" charset="0"/>
              <a:buChar char="•"/>
            </a:pPr>
            <a:r>
              <a:rPr lang="en-US" dirty="0"/>
              <a:t>Section 128 of the Employment Rights Act 1996 allows a claimant to claim IR if they say they have been dismissed for making a protected disclosure (s103A ERA), carrying out health and safety duties or acting as a H&amp;S rep (s100(1) ERA) and a number of other specific reasons </a:t>
            </a:r>
            <a:endParaRPr lang="en-GB" dirty="0"/>
          </a:p>
        </p:txBody>
      </p:sp>
      <p:sp>
        <p:nvSpPr>
          <p:cNvPr id="3" name="Title 2">
            <a:extLst>
              <a:ext uri="{FF2B5EF4-FFF2-40B4-BE49-F238E27FC236}">
                <a16:creationId xmlns:a16="http://schemas.microsoft.com/office/drawing/2014/main" id="{52BCF968-7865-56AB-4CBE-260751DC5DC0}"/>
              </a:ext>
            </a:extLst>
          </p:cNvPr>
          <p:cNvSpPr>
            <a:spLocks noGrp="1"/>
          </p:cNvSpPr>
          <p:nvPr>
            <p:ph type="title"/>
          </p:nvPr>
        </p:nvSpPr>
        <p:spPr/>
        <p:txBody>
          <a:bodyPr/>
          <a:lstStyle/>
          <a:p>
            <a:r>
              <a:rPr lang="en-US" dirty="0"/>
              <a:t>Gateways to interim relief – ERA 1996</a:t>
            </a:r>
            <a:endParaRPr lang="en-GB" dirty="0"/>
          </a:p>
        </p:txBody>
      </p:sp>
    </p:spTree>
    <p:extLst>
      <p:ext uri="{BB962C8B-B14F-4D97-AF65-F5344CB8AC3E}">
        <p14:creationId xmlns:p14="http://schemas.microsoft.com/office/powerpoint/2010/main" val="1091873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35760-22C7-8BB7-7727-AD0F9B8E21D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A6D5B2-AE97-5C6A-7166-D30BB6C365FE}"/>
              </a:ext>
            </a:extLst>
          </p:cNvPr>
          <p:cNvSpPr>
            <a:spLocks noGrp="1"/>
          </p:cNvSpPr>
          <p:nvPr>
            <p:ph sz="quarter" idx="10"/>
          </p:nvPr>
        </p:nvSpPr>
        <p:spPr/>
        <p:txBody>
          <a:bodyPr>
            <a:normAutofit fontScale="70000" lnSpcReduction="20000"/>
          </a:bodyPr>
          <a:lstStyle/>
          <a:p>
            <a:pPr marL="457200" indent="-457200">
              <a:lnSpc>
                <a:spcPct val="150000"/>
              </a:lnSpc>
              <a:buFont typeface="Arial" panose="020B0604020202020204" pitchFamily="34" charset="0"/>
              <a:buChar char="•"/>
            </a:pPr>
            <a:r>
              <a:rPr lang="en-US" dirty="0"/>
              <a:t>Section 161 Trade Union &amp; </a:t>
            </a:r>
            <a:r>
              <a:rPr lang="en-US" dirty="0" err="1"/>
              <a:t>Labour</a:t>
            </a:r>
            <a:r>
              <a:rPr lang="en-US" dirty="0"/>
              <a:t> Relations (Consolidation) Act 1992 allows a claimant to seek IR if they claim their dismissal was unfair under s152 TULRCA</a:t>
            </a:r>
          </a:p>
          <a:p>
            <a:pPr marL="457200" indent="-457200">
              <a:lnSpc>
                <a:spcPct val="150000"/>
              </a:lnSpc>
              <a:buFont typeface="Arial" panose="020B0604020202020204" pitchFamily="34" charset="0"/>
              <a:buChar char="•"/>
            </a:pPr>
            <a:r>
              <a:rPr lang="en-GB" dirty="0"/>
              <a:t>Section 152 relates to trade union membership and activities</a:t>
            </a:r>
          </a:p>
          <a:p>
            <a:pPr marL="457200" indent="-457200">
              <a:lnSpc>
                <a:spcPct val="150000"/>
              </a:lnSpc>
              <a:buFont typeface="Arial" panose="020B0604020202020204" pitchFamily="34" charset="0"/>
              <a:buChar char="•"/>
            </a:pPr>
            <a:r>
              <a:rPr lang="en-GB" dirty="0"/>
              <a:t>Paragraph 161(2) of Schedule A1 of TULRCA is also a gateway to interim relief applications for reasons related to union recognition, collective bargaining or balloting </a:t>
            </a:r>
          </a:p>
          <a:p>
            <a:pPr marL="457200" indent="-457200">
              <a:lnSpc>
                <a:spcPct val="150000"/>
              </a:lnSpc>
              <a:buFont typeface="Arial" panose="020B0604020202020204" pitchFamily="34" charset="0"/>
              <a:buChar char="•"/>
            </a:pPr>
            <a:r>
              <a:rPr lang="en-GB" dirty="0"/>
              <a:t>There are a handful of other rarely-used provisions that allow applications for IR </a:t>
            </a:r>
          </a:p>
        </p:txBody>
      </p:sp>
      <p:sp>
        <p:nvSpPr>
          <p:cNvPr id="3" name="Title 2">
            <a:extLst>
              <a:ext uri="{FF2B5EF4-FFF2-40B4-BE49-F238E27FC236}">
                <a16:creationId xmlns:a16="http://schemas.microsoft.com/office/drawing/2014/main" id="{017EDE1E-93A6-1140-848D-983565989415}"/>
              </a:ext>
            </a:extLst>
          </p:cNvPr>
          <p:cNvSpPr>
            <a:spLocks noGrp="1"/>
          </p:cNvSpPr>
          <p:nvPr>
            <p:ph type="title"/>
          </p:nvPr>
        </p:nvSpPr>
        <p:spPr/>
        <p:txBody>
          <a:bodyPr/>
          <a:lstStyle/>
          <a:p>
            <a:r>
              <a:rPr lang="en-US" dirty="0"/>
              <a:t>Gateways to interim relief – TULRCA 1992 </a:t>
            </a:r>
            <a:endParaRPr lang="en-GB" dirty="0"/>
          </a:p>
        </p:txBody>
      </p:sp>
    </p:spTree>
    <p:extLst>
      <p:ext uri="{BB962C8B-B14F-4D97-AF65-F5344CB8AC3E}">
        <p14:creationId xmlns:p14="http://schemas.microsoft.com/office/powerpoint/2010/main" val="990624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41748D-805D-926C-53E0-9B9CB8855582}"/>
              </a:ext>
            </a:extLst>
          </p:cNvPr>
          <p:cNvSpPr>
            <a:spLocks noGrp="1"/>
          </p:cNvSpPr>
          <p:nvPr>
            <p:ph idx="1"/>
          </p:nvPr>
        </p:nvSpPr>
        <p:spPr/>
        <p:txBody>
          <a:bodyPr>
            <a:normAutofit fontScale="92500" lnSpcReduction="10000"/>
          </a:bodyPr>
          <a:lstStyle/>
          <a:p>
            <a:pPr>
              <a:lnSpc>
                <a:spcPct val="150000"/>
              </a:lnSpc>
            </a:pPr>
            <a:r>
              <a:rPr lang="en-US" dirty="0"/>
              <a:t>The claimant must be an employee. If employee status is in doubt, the claimant must be able to show he is ‘likely’ to succeed in establishing he was an employee at the final hearing, as well as being ‘likely’ to succeed in his substantive dismissal claim </a:t>
            </a:r>
          </a:p>
          <a:p>
            <a:pPr>
              <a:lnSpc>
                <a:spcPct val="150000"/>
              </a:lnSpc>
            </a:pPr>
            <a:r>
              <a:rPr lang="en-US" dirty="0"/>
              <a:t>IR application must be brought within seven days of the effective date of termination: s128(2) ERA, s161(2) TULRCA. It is not possible to extend this</a:t>
            </a:r>
          </a:p>
          <a:p>
            <a:pPr>
              <a:lnSpc>
                <a:spcPct val="150000"/>
              </a:lnSpc>
            </a:pPr>
            <a:r>
              <a:rPr lang="en-US" dirty="0"/>
              <a:t>No need for two years’ service in order to apply</a:t>
            </a:r>
          </a:p>
          <a:p>
            <a:pPr>
              <a:lnSpc>
                <a:spcPct val="150000"/>
              </a:lnSpc>
            </a:pPr>
            <a:r>
              <a:rPr lang="en-US" dirty="0"/>
              <a:t>No need to go through ACAS early conciliation before applying for IR</a:t>
            </a:r>
            <a:endParaRPr lang="en-GB" dirty="0"/>
          </a:p>
        </p:txBody>
      </p:sp>
      <p:sp>
        <p:nvSpPr>
          <p:cNvPr id="3" name="Title 2">
            <a:extLst>
              <a:ext uri="{FF2B5EF4-FFF2-40B4-BE49-F238E27FC236}">
                <a16:creationId xmlns:a16="http://schemas.microsoft.com/office/drawing/2014/main" id="{C85B147B-69FB-60A2-C0EC-2C626D03B3D1}"/>
              </a:ext>
            </a:extLst>
          </p:cNvPr>
          <p:cNvSpPr>
            <a:spLocks noGrp="1"/>
          </p:cNvSpPr>
          <p:nvPr>
            <p:ph type="title"/>
          </p:nvPr>
        </p:nvSpPr>
        <p:spPr/>
        <p:txBody>
          <a:bodyPr/>
          <a:lstStyle/>
          <a:p>
            <a:r>
              <a:rPr lang="en-US" dirty="0"/>
              <a:t>Jurisdiction – can you claim?</a:t>
            </a:r>
            <a:endParaRPr lang="en-GB" dirty="0"/>
          </a:p>
        </p:txBody>
      </p:sp>
    </p:spTree>
    <p:extLst>
      <p:ext uri="{BB962C8B-B14F-4D97-AF65-F5344CB8AC3E}">
        <p14:creationId xmlns:p14="http://schemas.microsoft.com/office/powerpoint/2010/main" val="1841218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955E5E-FEA5-DDDE-F3F1-2FD987BC5B85}"/>
              </a:ext>
            </a:extLst>
          </p:cNvPr>
          <p:cNvSpPr>
            <a:spLocks noGrp="1"/>
          </p:cNvSpPr>
          <p:nvPr>
            <p:ph sz="quarter" idx="10"/>
          </p:nvPr>
        </p:nvSpPr>
        <p:spPr/>
        <p:txBody>
          <a:bodyPr>
            <a:noAutofit/>
          </a:bodyPr>
          <a:lstStyle/>
          <a:p>
            <a:pPr marL="457200" indent="-457200">
              <a:lnSpc>
                <a:spcPct val="150000"/>
              </a:lnSpc>
              <a:buFont typeface="Arial" panose="020B0604020202020204" pitchFamily="34" charset="0"/>
              <a:buChar char="•"/>
            </a:pPr>
            <a:r>
              <a:rPr lang="en-US" sz="1800" dirty="0"/>
              <a:t>The claimant must show they have a ‘pretty good chance’ of establishing that they were dismissed for the prohibited reason at the final hearing: </a:t>
            </a:r>
            <a:r>
              <a:rPr lang="en-US" sz="1800" u="sng" dirty="0"/>
              <a:t>Taplin v C </a:t>
            </a:r>
            <a:r>
              <a:rPr lang="en-US" sz="1800" u="sng" dirty="0" err="1"/>
              <a:t>Shippam</a:t>
            </a:r>
            <a:r>
              <a:rPr lang="en-US" sz="1800" u="sng" dirty="0"/>
              <a:t> Ltd</a:t>
            </a:r>
            <a:r>
              <a:rPr lang="en-US" sz="1800" dirty="0"/>
              <a:t> [1978] ICR 1068 </a:t>
            </a:r>
          </a:p>
          <a:p>
            <a:pPr marL="457200" indent="-457200">
              <a:lnSpc>
                <a:spcPct val="150000"/>
              </a:lnSpc>
              <a:buFont typeface="Arial" panose="020B0604020202020204" pitchFamily="34" charset="0"/>
              <a:buChar char="•"/>
            </a:pPr>
            <a:r>
              <a:rPr lang="en-US" sz="1800" dirty="0"/>
              <a:t>Does the claimant’s case ‘look like a winner?’: </a:t>
            </a:r>
            <a:r>
              <a:rPr lang="en-US" sz="1800" u="sng" dirty="0"/>
              <a:t>Derby Daily Telegraph Ltd v Foss</a:t>
            </a:r>
            <a:r>
              <a:rPr lang="en-US" sz="1800" dirty="0"/>
              <a:t> EAT/631/91 </a:t>
            </a:r>
          </a:p>
          <a:p>
            <a:pPr marL="457200" indent="-457200">
              <a:lnSpc>
                <a:spcPct val="150000"/>
              </a:lnSpc>
              <a:buFont typeface="Arial" panose="020B0604020202020204" pitchFamily="34" charset="0"/>
              <a:buChar char="•"/>
            </a:pPr>
            <a:r>
              <a:rPr lang="en-US" sz="1800" dirty="0"/>
              <a:t>Policy reasons for setting the test comparatively high: </a:t>
            </a:r>
            <a:r>
              <a:rPr lang="en-US" sz="1800" u="sng" dirty="0" err="1"/>
              <a:t>Dandpat</a:t>
            </a:r>
            <a:r>
              <a:rPr lang="en-US" sz="1800" u="sng" dirty="0"/>
              <a:t> v University of Bath </a:t>
            </a:r>
            <a:r>
              <a:rPr lang="en-US" sz="1800" dirty="0"/>
              <a:t>UKEAT/0408/09/LA</a:t>
            </a:r>
          </a:p>
        </p:txBody>
      </p:sp>
      <p:sp>
        <p:nvSpPr>
          <p:cNvPr id="3" name="Title 2">
            <a:extLst>
              <a:ext uri="{FF2B5EF4-FFF2-40B4-BE49-F238E27FC236}">
                <a16:creationId xmlns:a16="http://schemas.microsoft.com/office/drawing/2014/main" id="{52BCF968-7865-56AB-4CBE-260751DC5DC0}"/>
              </a:ext>
            </a:extLst>
          </p:cNvPr>
          <p:cNvSpPr>
            <a:spLocks noGrp="1"/>
          </p:cNvSpPr>
          <p:nvPr>
            <p:ph type="title"/>
          </p:nvPr>
        </p:nvSpPr>
        <p:spPr/>
        <p:txBody>
          <a:bodyPr/>
          <a:lstStyle/>
          <a:p>
            <a:r>
              <a:rPr lang="en-US" dirty="0"/>
              <a:t>Does it ‘look like a winner’?!</a:t>
            </a:r>
            <a:endParaRPr lang="en-GB" dirty="0"/>
          </a:p>
        </p:txBody>
      </p:sp>
    </p:spTree>
    <p:extLst>
      <p:ext uri="{BB962C8B-B14F-4D97-AF65-F5344CB8AC3E}">
        <p14:creationId xmlns:p14="http://schemas.microsoft.com/office/powerpoint/2010/main" val="2152803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41748D-805D-926C-53E0-9B9CB8855582}"/>
              </a:ext>
            </a:extLst>
          </p:cNvPr>
          <p:cNvSpPr>
            <a:spLocks noGrp="1"/>
          </p:cNvSpPr>
          <p:nvPr>
            <p:ph idx="1"/>
          </p:nvPr>
        </p:nvSpPr>
        <p:spPr/>
        <p:txBody>
          <a:bodyPr>
            <a:normAutofit fontScale="85000" lnSpcReduction="10000"/>
          </a:bodyPr>
          <a:lstStyle/>
          <a:p>
            <a:pPr>
              <a:lnSpc>
                <a:spcPct val="150000"/>
              </a:lnSpc>
            </a:pPr>
            <a:r>
              <a:rPr lang="en-US" sz="2000" dirty="0"/>
              <a:t>Must persuade this Tribunal that at the final hearing, it is likely – to the high </a:t>
            </a:r>
            <a:r>
              <a:rPr lang="en-US" sz="2000" u="sng" dirty="0"/>
              <a:t>Taplin</a:t>
            </a:r>
            <a:r>
              <a:rPr lang="en-US" sz="2000" dirty="0"/>
              <a:t> standard – you will succeed in establishing that you were dismissed for the prohibited reason </a:t>
            </a:r>
          </a:p>
          <a:p>
            <a:pPr>
              <a:lnSpc>
                <a:spcPct val="150000"/>
              </a:lnSpc>
            </a:pPr>
            <a:r>
              <a:rPr lang="en-US" sz="2000" dirty="0"/>
              <a:t>Must persuade this Tribunal that you will succeed in establishing every element of the claim at the final hearing</a:t>
            </a:r>
          </a:p>
          <a:p>
            <a:pPr>
              <a:lnSpc>
                <a:spcPct val="150000"/>
              </a:lnSpc>
            </a:pPr>
            <a:r>
              <a:rPr lang="en-US" sz="2000" dirty="0"/>
              <a:t>Eg, if alleging dismissal for whistleblowing, that includes satisfying all the tests in s43A-43H ERA 1996 </a:t>
            </a:r>
          </a:p>
          <a:p>
            <a:pPr>
              <a:lnSpc>
                <a:spcPct val="150000"/>
              </a:lnSpc>
            </a:pPr>
            <a:r>
              <a:rPr lang="en-US" sz="2000" dirty="0"/>
              <a:t>If other matters such as employee status or illegality of contract are in dispute, must also prove them to the high </a:t>
            </a:r>
            <a:r>
              <a:rPr lang="en-US" sz="2000" u="sng" dirty="0"/>
              <a:t>Taplin</a:t>
            </a:r>
            <a:r>
              <a:rPr lang="en-US" sz="2000" dirty="0"/>
              <a:t> standard: </a:t>
            </a:r>
            <a:r>
              <a:rPr lang="en-GB" sz="2000" u="sng" dirty="0"/>
              <a:t>Simply Smile Manor House Limited v Ter-Berg</a:t>
            </a:r>
            <a:r>
              <a:rPr lang="en-GB" sz="2000" dirty="0"/>
              <a:t> [2020] ICR 570, EAT; </a:t>
            </a:r>
            <a:r>
              <a:rPr lang="en-GB" sz="2000" u="sng" dirty="0"/>
              <a:t>Al Qasimi v Robinson</a:t>
            </a:r>
            <a:r>
              <a:rPr lang="en-GB" sz="2000" dirty="0"/>
              <a:t> UKEAT/0283/17 </a:t>
            </a:r>
          </a:p>
        </p:txBody>
      </p:sp>
      <p:sp>
        <p:nvSpPr>
          <p:cNvPr id="3" name="Title 2">
            <a:extLst>
              <a:ext uri="{FF2B5EF4-FFF2-40B4-BE49-F238E27FC236}">
                <a16:creationId xmlns:a16="http://schemas.microsoft.com/office/drawing/2014/main" id="{C85B147B-69FB-60A2-C0EC-2C626D03B3D1}"/>
              </a:ext>
            </a:extLst>
          </p:cNvPr>
          <p:cNvSpPr>
            <a:spLocks noGrp="1"/>
          </p:cNvSpPr>
          <p:nvPr>
            <p:ph type="title"/>
          </p:nvPr>
        </p:nvSpPr>
        <p:spPr/>
        <p:txBody>
          <a:bodyPr/>
          <a:lstStyle/>
          <a:p>
            <a:r>
              <a:rPr lang="en-US" dirty="0"/>
              <a:t>Burden on the claimant </a:t>
            </a:r>
            <a:endParaRPr lang="en-GB" dirty="0"/>
          </a:p>
        </p:txBody>
      </p:sp>
    </p:spTree>
    <p:extLst>
      <p:ext uri="{BB962C8B-B14F-4D97-AF65-F5344CB8AC3E}">
        <p14:creationId xmlns:p14="http://schemas.microsoft.com/office/powerpoint/2010/main" val="3651524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955E5E-FEA5-DDDE-F3F1-2FD987BC5B85}"/>
              </a:ext>
            </a:extLst>
          </p:cNvPr>
          <p:cNvSpPr>
            <a:spLocks noGrp="1"/>
          </p:cNvSpPr>
          <p:nvPr>
            <p:ph sz="quarter" idx="10"/>
          </p:nvPr>
        </p:nvSpPr>
        <p:spPr/>
        <p:txBody>
          <a:bodyPr>
            <a:normAutofit/>
          </a:bodyPr>
          <a:lstStyle/>
          <a:p>
            <a:pPr marL="457200" indent="-457200">
              <a:lnSpc>
                <a:spcPct val="150000"/>
              </a:lnSpc>
              <a:buFont typeface="Arial" panose="020B0604020202020204" pitchFamily="34" charset="0"/>
              <a:buChar char="•"/>
            </a:pPr>
            <a:r>
              <a:rPr lang="en-US" sz="2000" dirty="0"/>
              <a:t>The respondent may not have much more than 7 days’ notice of the hearing (s128(4) ERA)  and it is very hard to postpone IR hearings (s128(5) ERA)</a:t>
            </a:r>
          </a:p>
          <a:p>
            <a:pPr marL="457200" indent="-457200">
              <a:lnSpc>
                <a:spcPct val="150000"/>
              </a:lnSpc>
              <a:buFont typeface="Arial" panose="020B0604020202020204" pitchFamily="34" charset="0"/>
              <a:buChar char="•"/>
            </a:pPr>
            <a:r>
              <a:rPr lang="en-US" sz="2000" dirty="0"/>
              <a:t>If possible, provide a signed witness statement from the dismissing officer as to the fair reason for dismissal, and a bundle</a:t>
            </a:r>
          </a:p>
          <a:p>
            <a:pPr marL="457200" indent="-457200">
              <a:lnSpc>
                <a:spcPct val="150000"/>
              </a:lnSpc>
              <a:buFont typeface="Arial" panose="020B0604020202020204" pitchFamily="34" charset="0"/>
              <a:buChar char="•"/>
            </a:pPr>
            <a:r>
              <a:rPr lang="en-US" sz="2000" dirty="0"/>
              <a:t>At the very least, provide documents such as dismissal meeting notes/letter </a:t>
            </a:r>
          </a:p>
          <a:p>
            <a:pPr marL="457200" indent="-457200">
              <a:lnSpc>
                <a:spcPct val="150000"/>
              </a:lnSpc>
              <a:buFont typeface="Arial" panose="020B0604020202020204" pitchFamily="34" charset="0"/>
              <a:buChar char="•"/>
            </a:pPr>
            <a:r>
              <a:rPr lang="en-US" sz="2000" dirty="0"/>
              <a:t>No need to put in the ET3 yet </a:t>
            </a:r>
            <a:endParaRPr lang="en-GB" sz="2000" dirty="0"/>
          </a:p>
        </p:txBody>
      </p:sp>
      <p:sp>
        <p:nvSpPr>
          <p:cNvPr id="3" name="Title 2">
            <a:extLst>
              <a:ext uri="{FF2B5EF4-FFF2-40B4-BE49-F238E27FC236}">
                <a16:creationId xmlns:a16="http://schemas.microsoft.com/office/drawing/2014/main" id="{52BCF968-7865-56AB-4CBE-260751DC5DC0}"/>
              </a:ext>
            </a:extLst>
          </p:cNvPr>
          <p:cNvSpPr>
            <a:spLocks noGrp="1"/>
          </p:cNvSpPr>
          <p:nvPr>
            <p:ph type="title"/>
          </p:nvPr>
        </p:nvSpPr>
        <p:spPr/>
        <p:txBody>
          <a:bodyPr/>
          <a:lstStyle/>
          <a:p>
            <a:r>
              <a:rPr lang="en-US" dirty="0"/>
              <a:t>The respondent’s role </a:t>
            </a:r>
            <a:endParaRPr lang="en-GB" dirty="0"/>
          </a:p>
        </p:txBody>
      </p:sp>
    </p:spTree>
    <p:extLst>
      <p:ext uri="{BB962C8B-B14F-4D97-AF65-F5344CB8AC3E}">
        <p14:creationId xmlns:p14="http://schemas.microsoft.com/office/powerpoint/2010/main" val="1154854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3E095-7D98-32F0-52FB-E7044C00302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EF7533B-BE75-29AA-C475-DC64ECC96655}"/>
              </a:ext>
            </a:extLst>
          </p:cNvPr>
          <p:cNvSpPr>
            <a:spLocks noGrp="1"/>
          </p:cNvSpPr>
          <p:nvPr>
            <p:ph sz="quarter" idx="10"/>
          </p:nvPr>
        </p:nvSpPr>
        <p:spPr/>
        <p:txBody>
          <a:bodyPr>
            <a:normAutofit fontScale="92500" lnSpcReduction="20000"/>
          </a:bodyPr>
          <a:lstStyle/>
          <a:p>
            <a:pPr marL="342900" indent="-342900">
              <a:lnSpc>
                <a:spcPct val="150000"/>
              </a:lnSpc>
              <a:buFont typeface="Arial" panose="020B0604020202020204" pitchFamily="34" charset="0"/>
              <a:buChar char="•"/>
            </a:pPr>
            <a:r>
              <a:rPr lang="en-US" sz="2000" dirty="0"/>
              <a:t>Oral evidence is not usually heard: rule 94 of the ET Procedure Rules 2024 </a:t>
            </a:r>
          </a:p>
          <a:p>
            <a:pPr marL="342900" indent="-342900">
              <a:lnSpc>
                <a:spcPct val="150000"/>
              </a:lnSpc>
              <a:buFont typeface="Arial" panose="020B0604020202020204" pitchFamily="34" charset="0"/>
              <a:buChar char="•"/>
            </a:pPr>
            <a:r>
              <a:rPr lang="en-US" sz="2000" dirty="0"/>
              <a:t>Hearings are ‘quick and dirty’ – focus submissions on the (fair) reason for dismissal </a:t>
            </a:r>
          </a:p>
          <a:p>
            <a:pPr marL="342900" indent="-342900">
              <a:lnSpc>
                <a:spcPct val="150000"/>
              </a:lnSpc>
              <a:buFont typeface="Arial" panose="020B0604020202020204" pitchFamily="34" charset="0"/>
              <a:buChar char="•"/>
            </a:pPr>
            <a:r>
              <a:rPr lang="en-US" sz="2000" dirty="0"/>
              <a:t>Tribunal takes a broad-brush approach to what evidence there is (</a:t>
            </a:r>
            <a:r>
              <a:rPr lang="en-US" sz="2000" u="sng" dirty="0"/>
              <a:t>London City Airport Ltd v Chacko</a:t>
            </a:r>
            <a:r>
              <a:rPr lang="en-US" sz="2000" dirty="0"/>
              <a:t> UKEAT/0013/13/LA) and must not make findings of fact that bind the final Tribunal (</a:t>
            </a:r>
            <a:r>
              <a:rPr lang="en-US" sz="2000" u="sng" dirty="0"/>
              <a:t>Al Qasimi v Robinson</a:t>
            </a:r>
            <a:r>
              <a:rPr lang="en-US" sz="2000" dirty="0"/>
              <a:t> UKEAT/0283/17)</a:t>
            </a:r>
          </a:p>
          <a:p>
            <a:pPr marL="342900" indent="-342900">
              <a:lnSpc>
                <a:spcPct val="150000"/>
              </a:lnSpc>
              <a:buFont typeface="Arial" panose="020B0604020202020204" pitchFamily="34" charset="0"/>
              <a:buChar char="•"/>
            </a:pPr>
            <a:r>
              <a:rPr lang="en-US" sz="2000" dirty="0"/>
              <a:t>Judge at the IR hearing should not conduct the final hearing: </a:t>
            </a:r>
            <a:r>
              <a:rPr lang="en-US" sz="2000" u="sng" dirty="0"/>
              <a:t>British Coal Corporation v McGinty</a:t>
            </a:r>
            <a:r>
              <a:rPr lang="en-US" sz="2000" dirty="0"/>
              <a:t> [1987] ICR 912 </a:t>
            </a:r>
            <a:endParaRPr lang="en-GB" sz="2000" dirty="0"/>
          </a:p>
        </p:txBody>
      </p:sp>
      <p:sp>
        <p:nvSpPr>
          <p:cNvPr id="3" name="Title 2">
            <a:extLst>
              <a:ext uri="{FF2B5EF4-FFF2-40B4-BE49-F238E27FC236}">
                <a16:creationId xmlns:a16="http://schemas.microsoft.com/office/drawing/2014/main" id="{72BAB560-5742-9235-582B-EF89773E19AB}"/>
              </a:ext>
            </a:extLst>
          </p:cNvPr>
          <p:cNvSpPr>
            <a:spLocks noGrp="1"/>
          </p:cNvSpPr>
          <p:nvPr>
            <p:ph type="title"/>
          </p:nvPr>
        </p:nvSpPr>
        <p:spPr/>
        <p:txBody>
          <a:bodyPr/>
          <a:lstStyle/>
          <a:p>
            <a:r>
              <a:rPr lang="en-US" dirty="0"/>
              <a:t>At the hearing </a:t>
            </a:r>
            <a:endParaRPr lang="en-GB" dirty="0"/>
          </a:p>
        </p:txBody>
      </p:sp>
    </p:spTree>
    <p:extLst>
      <p:ext uri="{BB962C8B-B14F-4D97-AF65-F5344CB8AC3E}">
        <p14:creationId xmlns:p14="http://schemas.microsoft.com/office/powerpoint/2010/main" val="40042903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emplate sh2" id="{D144248E-BB2A-4EF2-933A-6393FF5A44D5}" vid="{E03F7187-99C4-41E5-9CDA-CAE36EDCA3F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98fcef2-2606-4a8f-aac5-967b1dffbd89" xsi:nil="true"/>
    <lcf76f155ced4ddcb4097134ff3c332f xmlns="d72229c5-0f72-4403-9b9a-a7d551af05a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4EA1E0308B02541939F605972550EAD" ma:contentTypeVersion="16" ma:contentTypeDescription="Create a new document." ma:contentTypeScope="" ma:versionID="e8abb36a49fda64bef6af5a7938b613a">
  <xsd:schema xmlns:xsd="http://www.w3.org/2001/XMLSchema" xmlns:xs="http://www.w3.org/2001/XMLSchema" xmlns:p="http://schemas.microsoft.com/office/2006/metadata/properties" xmlns:ns2="c98fcef2-2606-4a8f-aac5-967b1dffbd89" xmlns:ns3="d72229c5-0f72-4403-9b9a-a7d551af05a9" targetNamespace="http://schemas.microsoft.com/office/2006/metadata/properties" ma:root="true" ma:fieldsID="5bec84a0bd4c13b7db5241b887864e00" ns2:_="" ns3:_="">
    <xsd:import namespace="c98fcef2-2606-4a8f-aac5-967b1dffbd89"/>
    <xsd:import namespace="d72229c5-0f72-4403-9b9a-a7d551af05a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LengthInSeconds" minOccurs="0"/>
                <xsd:element ref="ns3:MediaServiceOCR" minOccurs="0"/>
                <xsd:element ref="ns3:MediaServiceObjectDetectorVersions" minOccurs="0"/>
                <xsd:element ref="ns3:MediaServiceLocation"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8fcef2-2606-4a8f-aac5-967b1dffbd8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20ede6a7-60f4-4864-8cac-e19fe5029830}" ma:internalName="TaxCatchAll" ma:showField="CatchAllData" ma:web="c98fcef2-2606-4a8f-aac5-967b1dffbd8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72229c5-0f72-4403-9b9a-a7d551af05a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18447d1-885b-4103-9c2d-df69581d6a4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62F850C-ABBC-4678-B279-CA1DD14154EA}">
  <ds:schemaRefs>
    <ds:schemaRef ds:uri="http://purl.org/dc/terms/"/>
    <ds:schemaRef ds:uri="http://schemas.openxmlformats.org/package/2006/metadata/core-properties"/>
    <ds:schemaRef ds:uri="c98fcef2-2606-4a8f-aac5-967b1dffbd89"/>
    <ds:schemaRef ds:uri="http://schemas.microsoft.com/office/2006/documentManagement/types"/>
    <ds:schemaRef ds:uri="http://schemas.microsoft.com/office/infopath/2007/PartnerControls"/>
    <ds:schemaRef ds:uri="d72229c5-0f72-4403-9b9a-a7d551af05a9"/>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F992C36E-4D43-4A42-924C-C6AABF70A7D9}"/>
</file>

<file path=customXml/itemProps3.xml><?xml version="1.0" encoding="utf-8"?>
<ds:datastoreItem xmlns:ds="http://schemas.openxmlformats.org/officeDocument/2006/customXml" ds:itemID="{1EA6486B-999F-464F-B972-F617C69587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 Template sh3</Template>
  <TotalTime>203</TotalTime>
  <Words>1081</Words>
  <Application>Microsoft Office PowerPoint</Application>
  <PresentationFormat>Widescreen</PresentationFormat>
  <Paragraphs>63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Open Sans</vt:lpstr>
      <vt:lpstr>Symbol</vt:lpstr>
      <vt:lpstr>Office Theme</vt:lpstr>
      <vt:lpstr>INTERIM RELIEF Money for nothing?! Why employees  seek interim relief – and how employers  can fight the claims</vt:lpstr>
      <vt:lpstr>What is interim relief?</vt:lpstr>
      <vt:lpstr>Gateways to interim relief – ERA 1996</vt:lpstr>
      <vt:lpstr>Gateways to interim relief – TULRCA 1992 </vt:lpstr>
      <vt:lpstr>Jurisdiction – can you claim?</vt:lpstr>
      <vt:lpstr>Does it ‘look like a winner’?!</vt:lpstr>
      <vt:lpstr>Burden on the claimant </vt:lpstr>
      <vt:lpstr>The respondent’s role </vt:lpstr>
      <vt:lpstr>At the hearing </vt:lpstr>
      <vt:lpstr>Remedy for the successful claimant</vt:lpstr>
      <vt:lpstr>Tips for claimants</vt:lpstr>
      <vt:lpstr>Tips for respondents</vt:lpstr>
      <vt:lpstr>Questions? </vt:lpstr>
      <vt:lpstr>Contacts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Hicks</dc:creator>
  <cp:lastModifiedBy>Catherine Urquhart</cp:lastModifiedBy>
  <cp:revision>3</cp:revision>
  <cp:lastPrinted>2025-08-12T12:07:43Z</cp:lastPrinted>
  <dcterms:created xsi:type="dcterms:W3CDTF">2023-09-25T14:57:36Z</dcterms:created>
  <dcterms:modified xsi:type="dcterms:W3CDTF">2025-08-15T09:16:31Z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0x01010014EA1E0308B02541939F605972550EAD</vt:lpwstr>
  </property>
  <property fmtid="{D5CDD505-2E9C-101B-9397-08002B2CF9AE}" pid="3" name="MediaServiceImageTags">
    <vt:lpwstr/>
  </property>
</Properties>
</file>